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veat" charset="-18"/>
      <p:regular r:id="rId21"/>
      <p:bold r:id="rId22"/>
    </p:embeddedFont>
    <p:embeddedFont>
      <p:font typeface="Playfair Display" charset="-18"/>
      <p:regular r:id="rId23"/>
      <p:bold r:id="rId24"/>
      <p:italic r:id="rId25"/>
      <p:boldItalic r:id="rId26"/>
    </p:embeddedFont>
    <p:embeddedFont>
      <p:font typeface="Nunito" charset="-18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4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7538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73cc0d79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73cc0d79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73cc0d79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73cc0d79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73cc0d79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73cc0d79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73cc0d79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73cc0d79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73cc0d79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73cc0d79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73cc0d79b_1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73cc0d79b_1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73cc0d79b_1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73cc0d79b_1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73cc0d79b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73cc0d79b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73cc0d79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73cc0d79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72e62ea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72e62ea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72e62ea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72e62ea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735211a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735211a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735211ae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735211ae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735211ae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735211ae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73cc0d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73cc0d7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73cc0d7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73cc0d7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3cc0d79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3cc0d79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209517" y="52845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2235700" y="2132850"/>
            <a:ext cx="3840600" cy="99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788300" y="2510025"/>
            <a:ext cx="1083300" cy="411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153400" y="1968225"/>
            <a:ext cx="54177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200" b="1">
                <a:solidFill>
                  <a:srgbClr val="4C11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Jadłospisy</a:t>
            </a:r>
            <a:endParaRPr sz="7200" b="1">
              <a:solidFill>
                <a:srgbClr val="4C11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BBE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6275"/>
            <a:ext cx="8520600" cy="48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>
            <a:off x="2285250" y="570125"/>
            <a:ext cx="4573500" cy="162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2719075" y="706475"/>
            <a:ext cx="48213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200" b="1">
                <a:solidFill>
                  <a:srgbClr val="274E1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Kaszuby</a:t>
            </a:r>
            <a:endParaRPr sz="7200" b="1">
              <a:solidFill>
                <a:srgbClr val="274E1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3247225" y="362525"/>
            <a:ext cx="4387500" cy="4496100"/>
          </a:xfrm>
          <a:prstGeom prst="snip1Rect">
            <a:avLst>
              <a:gd name="adj" fmla="val 16667"/>
            </a:avLst>
          </a:prstGeom>
          <a:solidFill>
            <a:srgbClr val="BEFBB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349175" y="94025"/>
            <a:ext cx="2336700" cy="1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300" b="1">
                <a:latin typeface="Caveat"/>
                <a:ea typeface="Caveat"/>
                <a:cs typeface="Caveat"/>
                <a:sym typeface="Caveat"/>
              </a:rPr>
              <a:t>Dzień I</a:t>
            </a:r>
            <a:endParaRPr sz="63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3296575" y="362525"/>
            <a:ext cx="42888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4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kanapki ze smalcem i ogórkiem kiszonym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4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grzanki francuskie z kaszubskim serem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4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Zupa dziadówka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szmurowany pomuchel(dorsz)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4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ruchanki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4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śledź po kaszubsku</a:t>
            </a:r>
            <a:endParaRPr sz="21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4914">
            <a:off x="501539" y="1284035"/>
            <a:ext cx="2878871" cy="168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5">
            <a:alphaModFix/>
          </a:blip>
          <a:srcRect l="-9640" t="4930" r="9640" b="-4930"/>
          <a:stretch/>
        </p:blipFill>
        <p:spPr>
          <a:xfrm rot="1052173">
            <a:off x="-58005" y="3040389"/>
            <a:ext cx="2789009" cy="172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3668625" y="384150"/>
            <a:ext cx="4387500" cy="4375200"/>
          </a:xfrm>
          <a:prstGeom prst="snip1Rect">
            <a:avLst>
              <a:gd name="adj" fmla="val 16667"/>
            </a:avLst>
          </a:prstGeom>
          <a:solidFill>
            <a:srgbClr val="BEFBB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4548875" y="1375075"/>
            <a:ext cx="20070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335750" y="161150"/>
            <a:ext cx="2806800" cy="21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300" b="1">
                <a:latin typeface="Caveat"/>
                <a:ea typeface="Caveat"/>
                <a:cs typeface="Caveat"/>
                <a:sym typeface="Caveat"/>
              </a:rPr>
              <a:t>Dzień II</a:t>
            </a:r>
            <a:endParaRPr sz="63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3700275" y="496950"/>
            <a:ext cx="4324200" cy="4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prażnica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drożdżówka kaszubska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Zupa z żółtej brukwi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Kaczka po pomorsku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szpajza kaszubska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Domowy chleb ze smalcem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15671">
            <a:off x="7324704" y="266522"/>
            <a:ext cx="1511865" cy="135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32391">
            <a:off x="1547900" y="3089603"/>
            <a:ext cx="2266349" cy="16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750" y="1269400"/>
            <a:ext cx="2726174" cy="18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3247225" y="483375"/>
            <a:ext cx="4387500" cy="4375200"/>
          </a:xfrm>
          <a:prstGeom prst="snip1Rect">
            <a:avLst>
              <a:gd name="adj" fmla="val 16667"/>
            </a:avLst>
          </a:prstGeom>
          <a:solidFill>
            <a:srgbClr val="BEFBB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0" y="147625"/>
            <a:ext cx="3099600" cy="14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300" b="1">
                <a:latin typeface="Caveat"/>
                <a:ea typeface="Caveat"/>
                <a:cs typeface="Caveat"/>
                <a:sym typeface="Caveat"/>
              </a:rPr>
              <a:t>Dzień III</a:t>
            </a:r>
            <a:endParaRPr sz="63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3099600" y="522225"/>
            <a:ext cx="4566000" cy="42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ruchanki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prażnica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Zupa brzadowa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Ferkase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śledź po kaszubsku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u="sng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600" b="1" u="sng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plince kaszubskie</a:t>
            </a:r>
            <a:endParaRPr sz="2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2363">
            <a:off x="643746" y="1475712"/>
            <a:ext cx="2440905" cy="161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275" y="3169556"/>
            <a:ext cx="2333050" cy="155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7EB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00" y="109990"/>
            <a:ext cx="8750150" cy="492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1313775" y="1014875"/>
            <a:ext cx="62589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highlight>
                <a:srgbClr val="FFFFFF"/>
              </a:highlight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2392025" y="1697975"/>
            <a:ext cx="24900" cy="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3035175" y="2330050"/>
            <a:ext cx="19830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187" name="Google Shape;187;p26"/>
          <p:cNvSpPr/>
          <p:nvPr/>
        </p:nvSpPr>
        <p:spPr>
          <a:xfrm>
            <a:off x="2069800" y="718850"/>
            <a:ext cx="4821300" cy="1512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2664700" y="780800"/>
            <a:ext cx="48213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200" b="1">
                <a:latin typeface="Playfair Display"/>
                <a:ea typeface="Playfair Display"/>
                <a:cs typeface="Playfair Display"/>
                <a:sym typeface="Playfair Display"/>
              </a:rPr>
              <a:t>Mazury</a:t>
            </a:r>
            <a:endParaRPr sz="72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ctrTitle"/>
          </p:nvPr>
        </p:nvSpPr>
        <p:spPr>
          <a:xfrm>
            <a:off x="4387475" y="5231200"/>
            <a:ext cx="5758500" cy="36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1"/>
          </p:nvPr>
        </p:nvSpPr>
        <p:spPr>
          <a:xfrm>
            <a:off x="371825" y="51435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/>
          <p:nvPr/>
        </p:nvSpPr>
        <p:spPr>
          <a:xfrm>
            <a:off x="371825" y="415775"/>
            <a:ext cx="4300800" cy="4033800"/>
          </a:xfrm>
          <a:prstGeom prst="snip1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u="sng">
              <a:solidFill>
                <a:srgbClr val="44495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/>
          </a:p>
        </p:txBody>
      </p:sp>
      <p:sp>
        <p:nvSpPr>
          <p:cNvPr id="196" name="Google Shape;196;p27"/>
          <p:cNvSpPr txBox="1"/>
          <p:nvPr/>
        </p:nvSpPr>
        <p:spPr>
          <a:xfrm>
            <a:off x="5645325" y="0"/>
            <a:ext cx="2590500" cy="1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56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Dzień I</a:t>
            </a:r>
            <a:endParaRPr sz="56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 txBox="1"/>
          <p:nvPr/>
        </p:nvSpPr>
        <p:spPr>
          <a:xfrm>
            <a:off x="495825" y="2466400"/>
            <a:ext cx="2106900" cy="16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 txBox="1"/>
          <p:nvPr/>
        </p:nvSpPr>
        <p:spPr>
          <a:xfrm>
            <a:off x="-477225" y="415775"/>
            <a:ext cx="5812800" cy="4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Plińce z pomoćką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Karmuszka,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Farszynki mazurskie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Deser</a:t>
            </a: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Sękacz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Dzyndzołki</a:t>
            </a:r>
            <a:endParaRPr sz="8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900" y="954375"/>
            <a:ext cx="3503626" cy="197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0201" y="3048938"/>
            <a:ext cx="3521030" cy="19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ctrTitle"/>
          </p:nvPr>
        </p:nvSpPr>
        <p:spPr>
          <a:xfrm>
            <a:off x="311705" y="-334700"/>
            <a:ext cx="2985000" cy="143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6000" b="1">
                <a:latin typeface="Caveat"/>
                <a:ea typeface="Caveat"/>
                <a:cs typeface="Caveat"/>
                <a:sym typeface="Caveat"/>
              </a:rPr>
              <a:t>Dzień II</a:t>
            </a:r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3742975" y="384150"/>
            <a:ext cx="4536000" cy="4375200"/>
          </a:xfrm>
          <a:prstGeom prst="snip1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4449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08" name="Google Shape;208;p28"/>
          <p:cNvSpPr txBox="1"/>
          <p:nvPr/>
        </p:nvSpPr>
        <p:spPr>
          <a:xfrm>
            <a:off x="3371175" y="384150"/>
            <a:ext cx="50565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pieczywo żytnie z szynką dylewską dojrzewającą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 Smażona sielawa w zalewie octowej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Deser</a:t>
            </a: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Ciasto z jeżynami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Kasza jaglana na słodko z syropem wiśniowym</a:t>
            </a:r>
            <a:endParaRPr sz="25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38" y="3123800"/>
            <a:ext cx="2873576" cy="18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75" y="1002850"/>
            <a:ext cx="2774497" cy="20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ctrTitle"/>
          </p:nvPr>
        </p:nvSpPr>
        <p:spPr>
          <a:xfrm>
            <a:off x="3943125" y="0"/>
            <a:ext cx="5562900" cy="19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6300" b="1">
                <a:latin typeface="Caveat"/>
                <a:ea typeface="Caveat"/>
                <a:cs typeface="Caveat"/>
                <a:sym typeface="Caveat"/>
              </a:rPr>
              <a:t>Dzień lll</a:t>
            </a:r>
            <a:endParaRPr sz="63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9"/>
          <p:cNvSpPr/>
          <p:nvPr/>
        </p:nvSpPr>
        <p:spPr>
          <a:xfrm>
            <a:off x="448050" y="520550"/>
            <a:ext cx="4883400" cy="4375200"/>
          </a:xfrm>
          <a:prstGeom prst="snip1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741B47"/>
              </a:solidFill>
            </a:endParaRPr>
          </a:p>
        </p:txBody>
      </p:sp>
      <p:sp>
        <p:nvSpPr>
          <p:cNvPr id="217" name="Google Shape;217;p29"/>
          <p:cNvSpPr txBox="1"/>
          <p:nvPr/>
        </p:nvSpPr>
        <p:spPr>
          <a:xfrm>
            <a:off x="732600" y="582500"/>
            <a:ext cx="4314300" cy="28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Omlet z kalafiora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Schab po mazursku z ziemniakami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Deser</a:t>
            </a: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Sernik na zimno z truskawkami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 u="sng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endParaRPr sz="2700" b="1">
              <a:solidFill>
                <a:srgbClr val="741B4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700" b="1">
                <a:solidFill>
                  <a:srgbClr val="741B47"/>
                </a:solidFill>
                <a:latin typeface="Nunito"/>
                <a:ea typeface="Nunito"/>
                <a:cs typeface="Nunito"/>
                <a:sym typeface="Nunito"/>
              </a:rPr>
              <a:t>Zapiekanka ze szczupaka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050" y="3263750"/>
            <a:ext cx="3175774" cy="16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763" y="1239400"/>
            <a:ext cx="2962350" cy="181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0"/>
          <p:cNvSpPr/>
          <p:nvPr/>
        </p:nvSpPr>
        <p:spPr>
          <a:xfrm>
            <a:off x="234150" y="222300"/>
            <a:ext cx="8675700" cy="469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234150" y="233975"/>
            <a:ext cx="8874000" cy="30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 b="1">
                <a:latin typeface="Playfair Display"/>
                <a:ea typeface="Playfair Display"/>
                <a:cs typeface="Playfair Display"/>
                <a:sym typeface="Playfair Display"/>
              </a:rPr>
              <a:t>Dziękujemy za uwagę.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 b="1">
                <a:latin typeface="Caveat"/>
                <a:ea typeface="Caveat"/>
                <a:cs typeface="Caveat"/>
                <a:sym typeface="Caveat"/>
              </a:rPr>
              <a:t>Wykonanie : </a:t>
            </a:r>
            <a:endParaRPr sz="31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latin typeface="Playfair Display"/>
                <a:ea typeface="Playfair Display"/>
                <a:cs typeface="Playfair Display"/>
                <a:sym typeface="Playfair Display"/>
              </a:rPr>
              <a:t>Bieszczady : </a:t>
            </a:r>
            <a:r>
              <a:rPr lang="pl" sz="1700"/>
              <a:t>Mateusz Rybarski, Marcelina Samiec, Wiktoria Sokalska, Julia Wrona , Wiktoria Zielińska, Dorota Żertka, Zofia Skucha-Cienciała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latin typeface="Playfair Display"/>
                <a:ea typeface="Playfair Display"/>
                <a:cs typeface="Playfair Display"/>
                <a:sym typeface="Playfair Display"/>
              </a:rPr>
              <a:t>Mazowsze</a:t>
            </a:r>
            <a:r>
              <a:rPr lang="pl" sz="2700" b="1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pl" sz="2000" b="1"/>
              <a:t>:</a:t>
            </a:r>
            <a:r>
              <a:rPr lang="pl"/>
              <a:t> </a:t>
            </a:r>
            <a:r>
              <a:rPr lang="pl" sz="1700"/>
              <a:t>Aleksandra Klos, Kinga Knapik, Justyna Król, Monika Kuboszek, Wiktoria Machej, Joanna Marek, Kinga Matuszny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latin typeface="Playfair Display"/>
                <a:ea typeface="Playfair Display"/>
                <a:cs typeface="Playfair Display"/>
                <a:sym typeface="Playfair Display"/>
              </a:rPr>
              <a:t>Mazury :</a:t>
            </a:r>
            <a:r>
              <a:rPr lang="pl"/>
              <a:t> </a:t>
            </a:r>
            <a:r>
              <a:rPr lang="pl" sz="1700"/>
              <a:t>Dżesika Milewska, Paulina Moskała, Aleksandra Nowak, Joanna Ochman, Olga Pękala, Paulina Pillich, Julia Puchalik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latin typeface="Playfair Display"/>
                <a:ea typeface="Playfair Display"/>
                <a:cs typeface="Playfair Display"/>
                <a:sym typeface="Playfair Display"/>
              </a:rPr>
              <a:t>Kaszuby</a:t>
            </a:r>
            <a:r>
              <a:rPr lang="pl" sz="3000" b="1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pl" sz="2000" b="1"/>
              <a:t>: </a:t>
            </a:r>
            <a:r>
              <a:rPr lang="pl" sz="1700"/>
              <a:t>Martyna Białożyt, Amelia Biedroń, Natalia Czudek, Zuzanna Głubczyk, Magda Greń, Julia Grzybek, Julia Hanzel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b="1">
                <a:latin typeface="Caveat"/>
                <a:ea typeface="Caveat"/>
                <a:cs typeface="Caveat"/>
                <a:sym typeface="Caveat"/>
              </a:rPr>
              <a:t>źródła :</a:t>
            </a:r>
            <a:r>
              <a:rPr lang="pl" sz="1900"/>
              <a:t> krytykakulinarna.com, kwestiasmaku.pl, CygańskaResortSPA.pl, Daroszówka.com, naszebieszczady.com,aniagotuje.pl, doradcasmaku.pl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>
              <a:solidFill>
                <a:srgbClr val="FFFFFF"/>
              </a:solidFill>
              <a:highlight>
                <a:srgbClr val="0084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-1557375" y="5312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 rot="10800000" flipH="1">
            <a:off x="7056125" y="5221289"/>
            <a:ext cx="638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1">
              <a:solidFill>
                <a:srgbClr val="5B0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00" y="192025"/>
            <a:ext cx="8654800" cy="47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1296100" y="507475"/>
            <a:ext cx="6583800" cy="138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1892825" y="507475"/>
            <a:ext cx="5692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8000" b="1">
                <a:solidFill>
                  <a:srgbClr val="5B0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Bieszczady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-3160075" y="81250"/>
            <a:ext cx="85206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3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Dzień I</a:t>
            </a:r>
            <a:endParaRPr sz="63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-1426475" y="5212075"/>
            <a:ext cx="6914400" cy="29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  <p:sp>
        <p:nvSpPr>
          <p:cNvPr id="73" name="Google Shape;73;p15"/>
          <p:cNvSpPr/>
          <p:nvPr/>
        </p:nvSpPr>
        <p:spPr>
          <a:xfrm>
            <a:off x="3668625" y="323425"/>
            <a:ext cx="4697400" cy="4622400"/>
          </a:xfrm>
          <a:prstGeom prst="snip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3245725" y="323425"/>
            <a:ext cx="54654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6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Naleśniki z jagodami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6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chleb z twarogiem i czosnkiem niedźwiedzim 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6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Żur z jajkiem i kiełbasą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Hreczanyki 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6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Gomółki 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6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Proziaki z hucułem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576775" y="1843750"/>
            <a:ext cx="2907900" cy="1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rgbClr val="FF0000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83730">
            <a:off x="389025" y="981324"/>
            <a:ext cx="1952975" cy="19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5537">
            <a:off x="1707374" y="2416824"/>
            <a:ext cx="2385324" cy="158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902" y="3301775"/>
            <a:ext cx="1911706" cy="164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-495787" y="59925"/>
            <a:ext cx="34374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600" b="1">
                <a:latin typeface="Caveat"/>
                <a:ea typeface="Caveat"/>
                <a:cs typeface="Caveat"/>
                <a:sym typeface="Caveat"/>
              </a:rPr>
              <a:t>Dzień II</a:t>
            </a:r>
            <a:endParaRPr sz="56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8791950" y="3785625"/>
            <a:ext cx="405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2652325" y="280500"/>
            <a:ext cx="4845900" cy="4412400"/>
          </a:xfrm>
          <a:prstGeom prst="snip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2759363" y="280500"/>
            <a:ext cx="4522200" cy="4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Jajecznica ze skwarkami</a:t>
            </a:r>
            <a:endParaRPr sz="22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2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Omlet z serem regionalnym i szpinakiem</a:t>
            </a:r>
            <a:endParaRPr sz="22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Pierogi bojkowskie z grzybami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Chrust naleśnikowy z owocami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Deska Bieszczadnika</a:t>
            </a: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2104">
            <a:off x="479267" y="3080816"/>
            <a:ext cx="1719863" cy="146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60039">
            <a:off x="6851522" y="3127668"/>
            <a:ext cx="2056681" cy="137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774" y="1036724"/>
            <a:ext cx="2108600" cy="1535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6"/>
          <p:cNvCxnSpPr/>
          <p:nvPr/>
        </p:nvCxnSpPr>
        <p:spPr>
          <a:xfrm>
            <a:off x="-1685575" y="1381950"/>
            <a:ext cx="1189800" cy="118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ctrTitle"/>
          </p:nvPr>
        </p:nvSpPr>
        <p:spPr>
          <a:xfrm>
            <a:off x="3744478" y="1687075"/>
            <a:ext cx="5087700" cy="11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DD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 rot="10800000">
            <a:off x="-2386550" y="4744475"/>
            <a:ext cx="160800" cy="2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2230925" y="199450"/>
            <a:ext cx="5354100" cy="4733400"/>
          </a:xfrm>
          <a:prstGeom prst="snip1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2154750" y="286200"/>
            <a:ext cx="5641200" cy="32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jajka sadzone na boczku + świeże pieczywo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              </a:t>
            </a: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DRUGIE ŚNIADANIE 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chałka z dżemem żurawinowym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DANIE GŁÓWNE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gołąbki z bryndzą</a:t>
            </a:r>
            <a:endParaRPr sz="25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piernik podkarpacki</a:t>
            </a:r>
            <a:endParaRPr sz="25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 u="sng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500" b="1" u="sng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rgbClr val="20124D"/>
                </a:solidFill>
                <a:latin typeface="Nunito"/>
                <a:ea typeface="Nunito"/>
                <a:cs typeface="Nunito"/>
                <a:sym typeface="Nunito"/>
              </a:rPr>
              <a:t>gomółki </a:t>
            </a:r>
            <a:endParaRPr sz="2500" b="1">
              <a:solidFill>
                <a:srgbClr val="20124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0" y="109700"/>
            <a:ext cx="30984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700" b="1">
                <a:latin typeface="Caveat"/>
                <a:ea typeface="Caveat"/>
                <a:cs typeface="Caveat"/>
                <a:sym typeface="Caveat"/>
              </a:rPr>
              <a:t>Dzień III</a:t>
            </a:r>
            <a:endParaRPr sz="47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">
            <a:off x="89675" y="1338575"/>
            <a:ext cx="2065075" cy="283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67332">
            <a:off x="6799586" y="2583449"/>
            <a:ext cx="2002728" cy="175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subTitle" idx="1"/>
          </p:nvPr>
        </p:nvSpPr>
        <p:spPr>
          <a:xfrm>
            <a:off x="504575" y="10982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1278125" y="1134500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6800">
                <a:latin typeface="Playfair Display"/>
                <a:ea typeface="Playfair Display"/>
                <a:cs typeface="Playfair Display"/>
                <a:sym typeface="Playfair Display"/>
              </a:rPr>
              <a:t>Mazowszes</a:t>
            </a:r>
            <a:endParaRPr sz="6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00" y="202375"/>
            <a:ext cx="8663401" cy="47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1647025" y="874850"/>
            <a:ext cx="5973900" cy="123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</a:t>
            </a:r>
            <a:r>
              <a:rPr lang="pl">
                <a:solidFill>
                  <a:srgbClr val="990000"/>
                </a:solidFill>
              </a:rPr>
              <a:t>    </a:t>
            </a:r>
            <a:r>
              <a:rPr lang="pl" b="1">
                <a:solidFill>
                  <a:srgbClr val="990000"/>
                </a:solidFill>
              </a:rPr>
              <a:t> </a:t>
            </a:r>
            <a:r>
              <a:rPr lang="pl" sz="7000" b="1">
                <a:solidFill>
                  <a:srgbClr val="99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Mazowsze</a:t>
            </a:r>
            <a:r>
              <a:rPr lang="pl" sz="1900" b="1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9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3212850" y="483375"/>
            <a:ext cx="4412400" cy="4375200"/>
          </a:xfrm>
          <a:prstGeom prst="snip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Jajecznica Mazowiecka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Placuszki Cynamonowe 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OBIAD: 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Raki po warszawsku</a:t>
            </a: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Kawałek szarlotki mazowieckiej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Rogalik z dżemem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61100" y="136350"/>
            <a:ext cx="2342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600" b="1">
                <a:latin typeface="Caveat"/>
                <a:ea typeface="Caveat"/>
                <a:cs typeface="Caveat"/>
                <a:sym typeface="Caveat"/>
              </a:rPr>
              <a:t>Dzień I</a:t>
            </a:r>
            <a:endParaRPr sz="56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8142">
            <a:off x="513600" y="1242925"/>
            <a:ext cx="2756174" cy="15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1532">
            <a:off x="788124" y="2804495"/>
            <a:ext cx="2312052" cy="1596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91448">
            <a:off x="7058781" y="2994681"/>
            <a:ext cx="1918670" cy="163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ctrTitle"/>
          </p:nvPr>
        </p:nvSpPr>
        <p:spPr>
          <a:xfrm>
            <a:off x="5440901" y="-117875"/>
            <a:ext cx="7828800" cy="12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5600" b="1">
                <a:latin typeface="Caveat"/>
                <a:ea typeface="Caveat"/>
                <a:cs typeface="Caveat"/>
                <a:sym typeface="Caveat"/>
              </a:rPr>
              <a:t>Dzień II</a:t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842800" y="595925"/>
            <a:ext cx="4598100" cy="4375200"/>
          </a:xfrm>
          <a:prstGeom prst="snip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960050" y="496075"/>
            <a:ext cx="39651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ŚNIADANIE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Drożdżowe jagodzianki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DRUGIE ŚNIADANIE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Kanapka z suszonym kozim serem twarogowym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OBIAD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Kaczka po staropolsku z kartoflami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Bajaderka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Zapiekanka ziemniaczana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8136">
            <a:off x="5736713" y="1154754"/>
            <a:ext cx="1913924" cy="127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5830">
            <a:off x="6779968" y="2019581"/>
            <a:ext cx="1988916" cy="132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7922">
            <a:off x="5729107" y="3160273"/>
            <a:ext cx="1929134" cy="160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ctrTitle"/>
          </p:nvPr>
        </p:nvSpPr>
        <p:spPr>
          <a:xfrm>
            <a:off x="150983" y="-7499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5600" b="1">
                <a:latin typeface="Caveat"/>
                <a:ea typeface="Caveat"/>
                <a:cs typeface="Caveat"/>
                <a:sym typeface="Caveat"/>
              </a:rPr>
              <a:t>Dzień III</a:t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3148075" y="395400"/>
            <a:ext cx="4486500" cy="4463100"/>
          </a:xfrm>
          <a:prstGeom prst="snip1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3247225" y="395400"/>
            <a:ext cx="3949800" cy="4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ŚNIADANIE: 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Szczupak na maśle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DRUGIE ŚNIADANIE: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Pierogi z kapustą i grzybami</a:t>
            </a: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OBIAD 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Grochówka ze śmietaną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PODWIECZOREK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Koktajl ze szpinakiem i bananem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 u="sng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KOLACJA</a:t>
            </a:r>
            <a:endParaRPr sz="2400" b="1" u="sng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solidFill>
                  <a:srgbClr val="1C4587"/>
                </a:solidFill>
                <a:latin typeface="Nunito"/>
                <a:ea typeface="Nunito"/>
                <a:cs typeface="Nunito"/>
                <a:sym typeface="Nunito"/>
              </a:rPr>
              <a:t>Śledź w oleju z cebulką</a:t>
            </a:r>
            <a:endParaRPr sz="2400" b="1">
              <a:solidFill>
                <a:srgbClr val="1C458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8351">
            <a:off x="369005" y="1507050"/>
            <a:ext cx="2782614" cy="14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850" y="2966726"/>
            <a:ext cx="2137650" cy="160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0099">
            <a:off x="6731148" y="1321700"/>
            <a:ext cx="2161853" cy="14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Pokaz na ekranie (16:9)</PresentationFormat>
  <Paragraphs>154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Caveat</vt:lpstr>
      <vt:lpstr>Playfair Display</vt:lpstr>
      <vt:lpstr>Nunito</vt:lpstr>
      <vt:lpstr>Simple Light</vt:lpstr>
      <vt:lpstr>Prezentacja programu PowerPoint</vt:lpstr>
      <vt:lpstr>Prezentacja programu PowerPoint</vt:lpstr>
      <vt:lpstr> Dzień I</vt:lpstr>
      <vt:lpstr>Dzień II</vt:lpstr>
      <vt:lpstr>DD</vt:lpstr>
      <vt:lpstr>Prezentacja programu PowerPoint</vt:lpstr>
      <vt:lpstr>Prezentacja programu PowerPoint</vt:lpstr>
      <vt:lpstr>Dzień II</vt:lpstr>
      <vt:lpstr>Dzień III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Dzień II</vt:lpstr>
      <vt:lpstr>Dzień lll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1</cp:revision>
  <dcterms:modified xsi:type="dcterms:W3CDTF">2020-05-07T09:08:05Z</dcterms:modified>
</cp:coreProperties>
</file>