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253A6-9C95-4E53-81EE-087F1897FBE5}" v="1586" dt="2020-11-02T09:55:11.463"/>
    <p1510:client id="{363E3DE8-C098-4BF6-A573-59F0F0058A58}" v="173" dt="2020-11-01T18:15:38.855"/>
    <p1510:client id="{4C03CD8F-3E44-4EE2-81E2-DBB0708DD68A}" v="3636" dt="2020-11-01T21:29:16.852"/>
    <p1510:client id="{DACC43D6-92AF-41B5-B09E-198D306536D9}" v="2" dt="2020-11-01T14:57:03.316"/>
    <p1510:client id="{DEA5709C-E23C-4AB0-BEC4-BB5FEE24D0B1}" v="398" dt="2020-11-01T11:29:42.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874" y="-13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a Dook" userId="1feff72ef5f6ee83" providerId="Windows Live" clId="Web-{4C03CD8F-3E44-4EE2-81E2-DBB0708DD68A}"/>
    <pc:docChg chg="addSld delSld modSld">
      <pc:chgData name="Baba Dook" userId="1feff72ef5f6ee83" providerId="Windows Live" clId="Web-{4C03CD8F-3E44-4EE2-81E2-DBB0708DD68A}" dt="2020-11-01T21:30:28.994" v="3695"/>
      <pc:docMkLst>
        <pc:docMk/>
      </pc:docMkLst>
      <pc:sldChg chg="addSp delSp modSp">
        <pc:chgData name="Baba Dook" userId="1feff72ef5f6ee83" providerId="Windows Live" clId="Web-{4C03CD8F-3E44-4EE2-81E2-DBB0708DD68A}" dt="2020-11-01T21:30:28.994" v="3695"/>
        <pc:sldMkLst>
          <pc:docMk/>
          <pc:sldMk cId="650317164" sldId="256"/>
        </pc:sldMkLst>
        <pc:spChg chg="mod">
          <ac:chgData name="Baba Dook" userId="1feff72ef5f6ee83" providerId="Windows Live" clId="Web-{4C03CD8F-3E44-4EE2-81E2-DBB0708DD68A}" dt="2020-11-01T21:30:28.994" v="3695"/>
          <ac:spMkLst>
            <pc:docMk/>
            <pc:sldMk cId="650317164" sldId="256"/>
            <ac:spMk id="2" creationId="{00000000-0000-0000-0000-000000000000}"/>
          </ac:spMkLst>
        </pc:spChg>
        <pc:spChg chg="mod">
          <ac:chgData name="Baba Dook" userId="1feff72ef5f6ee83" providerId="Windows Live" clId="Web-{4C03CD8F-3E44-4EE2-81E2-DBB0708DD68A}" dt="2020-11-01T21:30:28.994" v="3695"/>
          <ac:spMkLst>
            <pc:docMk/>
            <pc:sldMk cId="650317164" sldId="256"/>
            <ac:spMk id="3" creationId="{00000000-0000-0000-0000-000000000000}"/>
          </ac:spMkLst>
        </pc:spChg>
        <pc:spChg chg="add del">
          <ac:chgData name="Baba Dook" userId="1feff72ef5f6ee83" providerId="Windows Live" clId="Web-{4C03CD8F-3E44-4EE2-81E2-DBB0708DD68A}" dt="2020-11-01T21:30:28.994" v="3695"/>
          <ac:spMkLst>
            <pc:docMk/>
            <pc:sldMk cId="650317164" sldId="256"/>
            <ac:spMk id="87" creationId="{F1174801-1395-44C5-9B00-CCAC45C056E7}"/>
          </ac:spMkLst>
        </pc:spChg>
        <pc:spChg chg="add del">
          <ac:chgData name="Baba Dook" userId="1feff72ef5f6ee83" providerId="Windows Live" clId="Web-{4C03CD8F-3E44-4EE2-81E2-DBB0708DD68A}" dt="2020-11-01T21:30:28.994" v="3695"/>
          <ac:spMkLst>
            <pc:docMk/>
            <pc:sldMk cId="650317164" sldId="256"/>
            <ac:spMk id="89" creationId="{996DFAFB-BCE1-4BEC-82FB-D574234DEF0A}"/>
          </ac:spMkLst>
        </pc:spChg>
        <pc:spChg chg="add del">
          <ac:chgData name="Baba Dook" userId="1feff72ef5f6ee83" providerId="Windows Live" clId="Web-{4C03CD8F-3E44-4EE2-81E2-DBB0708DD68A}" dt="2020-11-01T21:30:28.916" v="3694"/>
          <ac:spMkLst>
            <pc:docMk/>
            <pc:sldMk cId="650317164" sldId="256"/>
            <ac:spMk id="117" creationId="{F1174801-1395-44C5-9B00-CCAC45C056E7}"/>
          </ac:spMkLst>
        </pc:spChg>
        <pc:spChg chg="add del">
          <ac:chgData name="Baba Dook" userId="1feff72ef5f6ee83" providerId="Windows Live" clId="Web-{4C03CD8F-3E44-4EE2-81E2-DBB0708DD68A}" dt="2020-11-01T21:30:28.916" v="3694"/>
          <ac:spMkLst>
            <pc:docMk/>
            <pc:sldMk cId="650317164" sldId="256"/>
            <ac:spMk id="118" creationId="{996DFAFB-BCE1-4BEC-82FB-D574234DEF0A}"/>
          </ac:spMkLst>
        </pc:spChg>
        <pc:spChg chg="add del">
          <ac:chgData name="Baba Dook" userId="1feff72ef5f6ee83" providerId="Windows Live" clId="Web-{4C03CD8F-3E44-4EE2-81E2-DBB0708DD68A}" dt="2020-11-01T21:30:28.916" v="3694"/>
          <ac:spMkLst>
            <pc:docMk/>
            <pc:sldMk cId="650317164" sldId="256"/>
            <ac:spMk id="119" creationId="{F23DAFF7-4C98-4E0E-8986-198D54B6C1F0}"/>
          </ac:spMkLst>
        </pc:spChg>
        <pc:spChg chg="add del">
          <ac:chgData name="Baba Dook" userId="1feff72ef5f6ee83" providerId="Windows Live" clId="Web-{4C03CD8F-3E44-4EE2-81E2-DBB0708DD68A}" dt="2020-11-01T21:30:24.103" v="3692"/>
          <ac:spMkLst>
            <pc:docMk/>
            <pc:sldMk cId="650317164" sldId="256"/>
            <ac:spMk id="120" creationId="{AD294E7E-62D8-48F8-A01E-1A457B5CA04C}"/>
          </ac:spMkLst>
        </pc:spChg>
        <pc:spChg chg="add del">
          <ac:chgData name="Baba Dook" userId="1feff72ef5f6ee83" providerId="Windows Live" clId="Web-{4C03CD8F-3E44-4EE2-81E2-DBB0708DD68A}" dt="2020-11-01T21:30:24.103" v="3692"/>
          <ac:spMkLst>
            <pc:docMk/>
            <pc:sldMk cId="650317164" sldId="256"/>
            <ac:spMk id="122" creationId="{FBCADCC9-9C0D-4CE3-8966-44472EFCF348}"/>
          </ac:spMkLst>
        </pc:spChg>
        <pc:spChg chg="add">
          <ac:chgData name="Baba Dook" userId="1feff72ef5f6ee83" providerId="Windows Live" clId="Web-{4C03CD8F-3E44-4EE2-81E2-DBB0708DD68A}" dt="2020-11-01T21:30:28.994" v="3695"/>
          <ac:spMkLst>
            <pc:docMk/>
            <pc:sldMk cId="650317164" sldId="256"/>
            <ac:spMk id="123" creationId="{3A6C273A-38F2-4D34-98BF-47B248862B76}"/>
          </ac:spMkLst>
        </pc:spChg>
        <pc:spChg chg="add del">
          <ac:chgData name="Baba Dook" userId="1feff72ef5f6ee83" providerId="Windows Live" clId="Web-{4C03CD8F-3E44-4EE2-81E2-DBB0708DD68A}" dt="2020-11-01T21:30:24.103" v="3692"/>
          <ac:spMkLst>
            <pc:docMk/>
            <pc:sldMk cId="650317164" sldId="256"/>
            <ac:spMk id="124" creationId="{05FD221C-EDD3-49D9-90A7-260CECEE1C11}"/>
          </ac:spMkLst>
        </pc:spChg>
        <pc:spChg chg="add">
          <ac:chgData name="Baba Dook" userId="1feff72ef5f6ee83" providerId="Windows Live" clId="Web-{4C03CD8F-3E44-4EE2-81E2-DBB0708DD68A}" dt="2020-11-01T21:30:28.994" v="3695"/>
          <ac:spMkLst>
            <pc:docMk/>
            <pc:sldMk cId="650317164" sldId="256"/>
            <ac:spMk id="125" creationId="{2E2CF659-EE5D-432C-B47F-10AC4A48A347}"/>
          </ac:spMkLst>
        </pc:spChg>
        <pc:spChg chg="add">
          <ac:chgData name="Baba Dook" userId="1feff72ef5f6ee83" providerId="Windows Live" clId="Web-{4C03CD8F-3E44-4EE2-81E2-DBB0708DD68A}" dt="2020-11-01T21:30:28.994" v="3695"/>
          <ac:spMkLst>
            <pc:docMk/>
            <pc:sldMk cId="650317164" sldId="256"/>
            <ac:spMk id="136" creationId="{683AA549-1F0C-46E0-AAD8-DC3DC6CA6181}"/>
          </ac:spMkLst>
        </pc:spChg>
        <pc:spChg chg="add">
          <ac:chgData name="Baba Dook" userId="1feff72ef5f6ee83" providerId="Windows Live" clId="Web-{4C03CD8F-3E44-4EE2-81E2-DBB0708DD68A}" dt="2020-11-01T21:30:28.994" v="3695"/>
          <ac:spMkLst>
            <pc:docMk/>
            <pc:sldMk cId="650317164" sldId="256"/>
            <ac:spMk id="137" creationId="{03E51277-1095-412F-913B-8FA8021AA626}"/>
          </ac:spMkLst>
        </pc:spChg>
        <pc:grpChg chg="add del">
          <ac:chgData name="Baba Dook" userId="1feff72ef5f6ee83" providerId="Windows Live" clId="Web-{4C03CD8F-3E44-4EE2-81E2-DBB0708DD68A}" dt="2020-11-01T21:30:28.994" v="3695"/>
          <ac:grpSpMkLst>
            <pc:docMk/>
            <pc:sldMk cId="650317164" sldId="256"/>
            <ac:grpSpMk id="91" creationId="{4210BA9D-B4AC-4A1D-B63B-44F10A9A7D49}"/>
          </ac:grpSpMkLst>
        </pc:grpChg>
        <pc:grpChg chg="add del">
          <ac:chgData name="Baba Dook" userId="1feff72ef5f6ee83" providerId="Windows Live" clId="Web-{4C03CD8F-3E44-4EE2-81E2-DBB0708DD68A}" dt="2020-11-01T21:30:28.994" v="3695"/>
          <ac:grpSpMkLst>
            <pc:docMk/>
            <pc:sldMk cId="650317164" sldId="256"/>
            <ac:grpSpMk id="101" creationId="{80F56037-8334-4400-9C7A-A3BEFA96A8A6}"/>
          </ac:grpSpMkLst>
        </pc:grpChg>
        <pc:grpChg chg="add del">
          <ac:chgData name="Baba Dook" userId="1feff72ef5f6ee83" providerId="Windows Live" clId="Web-{4C03CD8F-3E44-4EE2-81E2-DBB0708DD68A}" dt="2020-11-01T21:30:28.994" v="3695"/>
          <ac:grpSpMkLst>
            <pc:docMk/>
            <pc:sldMk cId="650317164" sldId="256"/>
            <ac:grpSpMk id="105" creationId="{6B310A71-665E-47AB-9D80-2D90F7D92163}"/>
          </ac:grpSpMkLst>
        </pc:grpChg>
        <pc:grpChg chg="add del">
          <ac:chgData name="Baba Dook" userId="1feff72ef5f6ee83" providerId="Windows Live" clId="Web-{4C03CD8F-3E44-4EE2-81E2-DBB0708DD68A}" dt="2020-11-01T21:30:28.916" v="3694"/>
          <ac:grpSpMkLst>
            <pc:docMk/>
            <pc:sldMk cId="650317164" sldId="256"/>
            <ac:grpSpMk id="121" creationId="{18579DB9-24B0-487B-81E3-8D02AD5F8C81}"/>
          </ac:grpSpMkLst>
        </pc:grpChg>
        <pc:grpChg chg="add del">
          <ac:chgData name="Baba Dook" userId="1feff72ef5f6ee83" providerId="Windows Live" clId="Web-{4C03CD8F-3E44-4EE2-81E2-DBB0708DD68A}" dt="2020-11-01T21:30:24.103" v="3692"/>
          <ac:grpSpMkLst>
            <pc:docMk/>
            <pc:sldMk cId="650317164" sldId="256"/>
            <ac:grpSpMk id="126" creationId="{B858DA4F-B13B-4D82-A95F-CBF114BDDD7A}"/>
          </ac:grpSpMkLst>
        </pc:grpChg>
        <pc:grpChg chg="add del">
          <ac:chgData name="Baba Dook" userId="1feff72ef5f6ee83" providerId="Windows Live" clId="Web-{4C03CD8F-3E44-4EE2-81E2-DBB0708DD68A}" dt="2020-11-01T21:30:28.916" v="3694"/>
          <ac:grpSpMkLst>
            <pc:docMk/>
            <pc:sldMk cId="650317164" sldId="256"/>
            <ac:grpSpMk id="135" creationId="{8F281804-17FE-49B9-9065-1A44CD473CAE}"/>
          </ac:grpSpMkLst>
        </pc:grpChg>
        <pc:grpChg chg="add">
          <ac:chgData name="Baba Dook" userId="1feff72ef5f6ee83" providerId="Windows Live" clId="Web-{4C03CD8F-3E44-4EE2-81E2-DBB0708DD68A}" dt="2020-11-01T21:30:28.994" v="3695"/>
          <ac:grpSpMkLst>
            <pc:docMk/>
            <pc:sldMk cId="650317164" sldId="256"/>
            <ac:grpSpMk id="138" creationId="{7B2F7E43-35EC-4103-9D95-2ACDB00387CC}"/>
          </ac:grpSpMkLst>
        </pc:grpChg>
        <pc:grpChg chg="add">
          <ac:chgData name="Baba Dook" userId="1feff72ef5f6ee83" providerId="Windows Live" clId="Web-{4C03CD8F-3E44-4EE2-81E2-DBB0708DD68A}" dt="2020-11-01T21:30:28.994" v="3695"/>
          <ac:grpSpMkLst>
            <pc:docMk/>
            <pc:sldMk cId="650317164" sldId="256"/>
            <ac:grpSpMk id="139" creationId="{96F2112D-BBBE-46A6-B66D-A3F02ED3284E}"/>
          </ac:grpSpMkLst>
        </pc:grpChg>
        <pc:grpChg chg="add del">
          <ac:chgData name="Baba Dook" userId="1feff72ef5f6ee83" providerId="Windows Live" clId="Web-{4C03CD8F-3E44-4EE2-81E2-DBB0708DD68A}" dt="2020-11-01T21:30:24.103" v="3692"/>
          <ac:grpSpMkLst>
            <pc:docMk/>
            <pc:sldMk cId="650317164" sldId="256"/>
            <ac:grpSpMk id="152" creationId="{D77BF9F5-CA63-42A6-AC93-C2BDF4727665}"/>
          </ac:grpSpMkLst>
        </pc:grpChg>
        <pc:grpChg chg="add">
          <ac:chgData name="Baba Dook" userId="1feff72ef5f6ee83" providerId="Windows Live" clId="Web-{4C03CD8F-3E44-4EE2-81E2-DBB0708DD68A}" dt="2020-11-01T21:30:28.994" v="3695"/>
          <ac:grpSpMkLst>
            <pc:docMk/>
            <pc:sldMk cId="650317164" sldId="256"/>
            <ac:grpSpMk id="159" creationId="{DDB99EF5-8801-40E2-83D3-196FADCBBA7F}"/>
          </ac:grpSpMkLst>
        </pc:grpChg>
        <pc:grpChg chg="add del">
          <ac:chgData name="Baba Dook" userId="1feff72ef5f6ee83" providerId="Windows Live" clId="Web-{4C03CD8F-3E44-4EE2-81E2-DBB0708DD68A}" dt="2020-11-01T21:30:24.103" v="3692"/>
          <ac:grpSpMkLst>
            <pc:docMk/>
            <pc:sldMk cId="650317164" sldId="256"/>
            <ac:grpSpMk id="163" creationId="{94D09F36-C387-49FA-9BEA-D0427CE84C57}"/>
          </ac:grpSpMkLst>
        </pc:grpChg>
        <pc:picChg chg="mod ord">
          <ac:chgData name="Baba Dook" userId="1feff72ef5f6ee83" providerId="Windows Live" clId="Web-{4C03CD8F-3E44-4EE2-81E2-DBB0708DD68A}" dt="2020-11-01T21:30:28.994" v="3695"/>
          <ac:picMkLst>
            <pc:docMk/>
            <pc:sldMk cId="650317164" sldId="256"/>
            <ac:picMk id="10" creationId="{4CB59463-983A-46CA-B242-C4BCAE6CCEA9}"/>
          </ac:picMkLst>
        </pc:picChg>
      </pc:sldChg>
      <pc:sldChg chg="addSp delSp modSp">
        <pc:chgData name="Baba Dook" userId="1feff72ef5f6ee83" providerId="Windows Live" clId="Web-{4C03CD8F-3E44-4EE2-81E2-DBB0708DD68A}" dt="2020-11-01T18:20:21.646" v="20" actId="20577"/>
        <pc:sldMkLst>
          <pc:docMk/>
          <pc:sldMk cId="173347566" sldId="257"/>
        </pc:sldMkLst>
        <pc:spChg chg="mod">
          <ac:chgData name="Baba Dook" userId="1feff72ef5f6ee83" providerId="Windows Live" clId="Web-{4C03CD8F-3E44-4EE2-81E2-DBB0708DD68A}" dt="2020-11-01T18:19:48.614" v="9"/>
          <ac:spMkLst>
            <pc:docMk/>
            <pc:sldMk cId="173347566" sldId="257"/>
            <ac:spMk id="2" creationId="{8A1330F4-67AF-4EE3-BD32-9F9E1B2985EA}"/>
          </ac:spMkLst>
        </pc:spChg>
        <pc:spChg chg="mod">
          <ac:chgData name="Baba Dook" userId="1feff72ef5f6ee83" providerId="Windows Live" clId="Web-{4C03CD8F-3E44-4EE2-81E2-DBB0708DD68A}" dt="2020-11-01T18:20:21.646" v="20" actId="20577"/>
          <ac:spMkLst>
            <pc:docMk/>
            <pc:sldMk cId="173347566" sldId="257"/>
            <ac:spMk id="3" creationId="{046DFA75-DA51-446C-87CA-7797CBEE472D}"/>
          </ac:spMkLst>
        </pc:spChg>
        <pc:spChg chg="add del">
          <ac:chgData name="Baba Dook" userId="1feff72ef5f6ee83" providerId="Windows Live" clId="Web-{4C03CD8F-3E44-4EE2-81E2-DBB0708DD68A}" dt="2020-11-01T18:19:48.614" v="9"/>
          <ac:spMkLst>
            <pc:docMk/>
            <pc:sldMk cId="173347566" sldId="257"/>
            <ac:spMk id="9" creationId="{8651CFA9-6065-4243-AC48-858E359780B1}"/>
          </ac:spMkLst>
        </pc:spChg>
        <pc:spChg chg="add del">
          <ac:chgData name="Baba Dook" userId="1feff72ef5f6ee83" providerId="Windows Live" clId="Web-{4C03CD8F-3E44-4EE2-81E2-DBB0708DD68A}" dt="2020-11-01T18:19:48.614" v="9"/>
          <ac:spMkLst>
            <pc:docMk/>
            <pc:sldMk cId="173347566" sldId="257"/>
            <ac:spMk id="11" creationId="{37962AE0-6A1C-4B76-9D52-10E5E6D7D3BB}"/>
          </ac:spMkLst>
        </pc:spChg>
        <pc:spChg chg="add del">
          <ac:chgData name="Baba Dook" userId="1feff72ef5f6ee83" providerId="Windows Live" clId="Web-{4C03CD8F-3E44-4EE2-81E2-DBB0708DD68A}" dt="2020-11-01T18:19:48.614" v="9"/>
          <ac:spMkLst>
            <pc:docMk/>
            <pc:sldMk cId="173347566" sldId="257"/>
            <ac:spMk id="13" creationId="{16E12301-1C96-4D15-9838-D5B894B22365}"/>
          </ac:spMkLst>
        </pc:spChg>
        <pc:spChg chg="add del">
          <ac:chgData name="Baba Dook" userId="1feff72ef5f6ee83" providerId="Windows Live" clId="Web-{4C03CD8F-3E44-4EE2-81E2-DBB0708DD68A}" dt="2020-11-01T18:19:41.161" v="6"/>
          <ac:spMkLst>
            <pc:docMk/>
            <pc:sldMk cId="173347566" sldId="257"/>
            <ac:spMk id="35" creationId="{8651CFA9-6065-4243-AC48-858E359780B1}"/>
          </ac:spMkLst>
        </pc:spChg>
        <pc:spChg chg="add del">
          <ac:chgData name="Baba Dook" userId="1feff72ef5f6ee83" providerId="Windows Live" clId="Web-{4C03CD8F-3E44-4EE2-81E2-DBB0708DD68A}" dt="2020-11-01T18:19:41.161" v="6"/>
          <ac:spMkLst>
            <pc:docMk/>
            <pc:sldMk cId="173347566" sldId="257"/>
            <ac:spMk id="36" creationId="{37962AE0-6A1C-4B76-9D52-10E5E6D7D3BB}"/>
          </ac:spMkLst>
        </pc:spChg>
        <pc:spChg chg="add del">
          <ac:chgData name="Baba Dook" userId="1feff72ef5f6ee83" providerId="Windows Live" clId="Web-{4C03CD8F-3E44-4EE2-81E2-DBB0708DD68A}" dt="2020-11-01T18:19:41.161" v="6"/>
          <ac:spMkLst>
            <pc:docMk/>
            <pc:sldMk cId="173347566" sldId="257"/>
            <ac:spMk id="37" creationId="{16E12301-1C96-4D15-9838-D5B894B22365}"/>
          </ac:spMkLst>
        </pc:spChg>
        <pc:spChg chg="add del">
          <ac:chgData name="Baba Dook" userId="1feff72ef5f6ee83" providerId="Windows Live" clId="Web-{4C03CD8F-3E44-4EE2-81E2-DBB0708DD68A}" dt="2020-11-01T18:19:33.239" v="4"/>
          <ac:spMkLst>
            <pc:docMk/>
            <pc:sldMk cId="173347566" sldId="257"/>
            <ac:spMk id="38" creationId="{8651CFA9-6065-4243-AC48-858E359780B1}"/>
          </ac:spMkLst>
        </pc:spChg>
        <pc:spChg chg="add del">
          <ac:chgData name="Baba Dook" userId="1feff72ef5f6ee83" providerId="Windows Live" clId="Web-{4C03CD8F-3E44-4EE2-81E2-DBB0708DD68A}" dt="2020-11-01T18:19:48.536" v="8"/>
          <ac:spMkLst>
            <pc:docMk/>
            <pc:sldMk cId="173347566" sldId="257"/>
            <ac:spMk id="39" creationId="{8651CFA9-6065-4243-AC48-858E359780B1}"/>
          </ac:spMkLst>
        </pc:spChg>
        <pc:spChg chg="add del">
          <ac:chgData name="Baba Dook" userId="1feff72ef5f6ee83" providerId="Windows Live" clId="Web-{4C03CD8F-3E44-4EE2-81E2-DBB0708DD68A}" dt="2020-11-01T18:19:33.239" v="4"/>
          <ac:spMkLst>
            <pc:docMk/>
            <pc:sldMk cId="173347566" sldId="257"/>
            <ac:spMk id="40" creationId="{37962AE0-6A1C-4B76-9D52-10E5E6D7D3BB}"/>
          </ac:spMkLst>
        </pc:spChg>
        <pc:spChg chg="add del">
          <ac:chgData name="Baba Dook" userId="1feff72ef5f6ee83" providerId="Windows Live" clId="Web-{4C03CD8F-3E44-4EE2-81E2-DBB0708DD68A}" dt="2020-11-01T18:19:48.536" v="8"/>
          <ac:spMkLst>
            <pc:docMk/>
            <pc:sldMk cId="173347566" sldId="257"/>
            <ac:spMk id="41" creationId="{37962AE0-6A1C-4B76-9D52-10E5E6D7D3BB}"/>
          </ac:spMkLst>
        </pc:spChg>
        <pc:spChg chg="add">
          <ac:chgData name="Baba Dook" userId="1feff72ef5f6ee83" providerId="Windows Live" clId="Web-{4C03CD8F-3E44-4EE2-81E2-DBB0708DD68A}" dt="2020-11-01T18:19:48.614" v="9"/>
          <ac:spMkLst>
            <pc:docMk/>
            <pc:sldMk cId="173347566" sldId="257"/>
            <ac:spMk id="62" creationId="{8651CFA9-6065-4243-AC48-858E359780B1}"/>
          </ac:spMkLst>
        </pc:spChg>
        <pc:spChg chg="add">
          <ac:chgData name="Baba Dook" userId="1feff72ef5f6ee83" providerId="Windows Live" clId="Web-{4C03CD8F-3E44-4EE2-81E2-DBB0708DD68A}" dt="2020-11-01T18:19:48.614" v="9"/>
          <ac:spMkLst>
            <pc:docMk/>
            <pc:sldMk cId="173347566" sldId="257"/>
            <ac:spMk id="64" creationId="{FBFC6891-CBA5-427E-98AC-BF56BB033089}"/>
          </ac:spMkLst>
        </pc:spChg>
        <pc:grpChg chg="add del">
          <ac:chgData name="Baba Dook" userId="1feff72ef5f6ee83" providerId="Windows Live" clId="Web-{4C03CD8F-3E44-4EE2-81E2-DBB0708DD68A}" dt="2020-11-01T18:19:48.614" v="9"/>
          <ac:grpSpMkLst>
            <pc:docMk/>
            <pc:sldMk cId="173347566" sldId="257"/>
            <ac:grpSpMk id="15" creationId="{D7A5FD75-4B35-4162-9304-569491255811}"/>
          </ac:grpSpMkLst>
        </pc:grpChg>
        <pc:grpChg chg="add del">
          <ac:chgData name="Baba Dook" userId="1feff72ef5f6ee83" providerId="Windows Live" clId="Web-{4C03CD8F-3E44-4EE2-81E2-DBB0708DD68A}" dt="2020-11-01T18:19:48.614" v="9"/>
          <ac:grpSpMkLst>
            <pc:docMk/>
            <pc:sldMk cId="173347566" sldId="257"/>
            <ac:grpSpMk id="24" creationId="{34676384-D846-461C-B8F3-BDB849B4A408}"/>
          </ac:grpSpMkLst>
        </pc:grpChg>
        <pc:grpChg chg="add del">
          <ac:chgData name="Baba Dook" userId="1feff72ef5f6ee83" providerId="Windows Live" clId="Web-{4C03CD8F-3E44-4EE2-81E2-DBB0708DD68A}" dt="2020-11-01T18:19:33.239" v="4"/>
          <ac:grpSpMkLst>
            <pc:docMk/>
            <pc:sldMk cId="173347566" sldId="257"/>
            <ac:grpSpMk id="42" creationId="{FADD1535-ED83-48B3-8EB1-671A080F0918}"/>
          </ac:grpSpMkLst>
        </pc:grpChg>
        <pc:grpChg chg="add del">
          <ac:chgData name="Baba Dook" userId="1feff72ef5f6ee83" providerId="Windows Live" clId="Web-{4C03CD8F-3E44-4EE2-81E2-DBB0708DD68A}" dt="2020-11-01T18:19:41.161" v="6"/>
          <ac:grpSpMkLst>
            <pc:docMk/>
            <pc:sldMk cId="173347566" sldId="257"/>
            <ac:grpSpMk id="44" creationId="{D7A5FD75-4B35-4162-9304-569491255811}"/>
          </ac:grpSpMkLst>
        </pc:grpChg>
        <pc:grpChg chg="add del">
          <ac:chgData name="Baba Dook" userId="1feff72ef5f6ee83" providerId="Windows Live" clId="Web-{4C03CD8F-3E44-4EE2-81E2-DBB0708DD68A}" dt="2020-11-01T18:19:48.536" v="8"/>
          <ac:grpSpMkLst>
            <pc:docMk/>
            <pc:sldMk cId="173347566" sldId="257"/>
            <ac:grpSpMk id="51" creationId="{FADD1535-ED83-48B3-8EB1-671A080F0918}"/>
          </ac:grpSpMkLst>
        </pc:grpChg>
        <pc:grpChg chg="add del">
          <ac:chgData name="Baba Dook" userId="1feff72ef5f6ee83" providerId="Windows Live" clId="Web-{4C03CD8F-3E44-4EE2-81E2-DBB0708DD68A}" dt="2020-11-01T18:19:33.239" v="4"/>
          <ac:grpSpMkLst>
            <pc:docMk/>
            <pc:sldMk cId="173347566" sldId="257"/>
            <ac:grpSpMk id="52" creationId="{01081332-6CA1-49C2-A979-7709509AD165}"/>
          </ac:grpSpMkLst>
        </pc:grpChg>
        <pc:grpChg chg="add del">
          <ac:chgData name="Baba Dook" userId="1feff72ef5f6ee83" providerId="Windows Live" clId="Web-{4C03CD8F-3E44-4EE2-81E2-DBB0708DD68A}" dt="2020-11-01T18:19:41.161" v="6"/>
          <ac:grpSpMkLst>
            <pc:docMk/>
            <pc:sldMk cId="173347566" sldId="257"/>
            <ac:grpSpMk id="53" creationId="{34676384-D846-461C-B8F3-BDB849B4A408}"/>
          </ac:grpSpMkLst>
        </pc:grpChg>
        <pc:grpChg chg="add">
          <ac:chgData name="Baba Dook" userId="1feff72ef5f6ee83" providerId="Windows Live" clId="Web-{4C03CD8F-3E44-4EE2-81E2-DBB0708DD68A}" dt="2020-11-01T18:19:48.614" v="9"/>
          <ac:grpSpMkLst>
            <pc:docMk/>
            <pc:sldMk cId="173347566" sldId="257"/>
            <ac:grpSpMk id="54" creationId="{DB8ED0A1-FF45-4EE6-ADE8-2F2ED0D394EF}"/>
          </ac:grpSpMkLst>
        </pc:grpChg>
        <pc:grpChg chg="add del">
          <ac:chgData name="Baba Dook" userId="1feff72ef5f6ee83" providerId="Windows Live" clId="Web-{4C03CD8F-3E44-4EE2-81E2-DBB0708DD68A}" dt="2020-11-01T18:19:48.536" v="8"/>
          <ac:grpSpMkLst>
            <pc:docMk/>
            <pc:sldMk cId="173347566" sldId="257"/>
            <ac:grpSpMk id="63" creationId="{01081332-6CA1-49C2-A979-7709509AD165}"/>
          </ac:grpSpMkLst>
        </pc:grpChg>
        <pc:grpChg chg="add">
          <ac:chgData name="Baba Dook" userId="1feff72ef5f6ee83" providerId="Windows Live" clId="Web-{4C03CD8F-3E44-4EE2-81E2-DBB0708DD68A}" dt="2020-11-01T18:19:48.614" v="9"/>
          <ac:grpSpMkLst>
            <pc:docMk/>
            <pc:sldMk cId="173347566" sldId="257"/>
            <ac:grpSpMk id="65" creationId="{F4436A75-A020-494B-B70E-85CBD21EA361}"/>
          </ac:grpSpMkLst>
        </pc:grpChg>
        <pc:picChg chg="mod ord">
          <ac:chgData name="Baba Dook" userId="1feff72ef5f6ee83" providerId="Windows Live" clId="Web-{4C03CD8F-3E44-4EE2-81E2-DBB0708DD68A}" dt="2020-11-01T18:19:48.614" v="9"/>
          <ac:picMkLst>
            <pc:docMk/>
            <pc:sldMk cId="173347566" sldId="257"/>
            <ac:picMk id="4" creationId="{7924F1B2-ED1A-4AFC-8C20-99796F2D3227}"/>
          </ac:picMkLst>
        </pc:picChg>
      </pc:sldChg>
      <pc:sldChg chg="modSp new">
        <pc:chgData name="Baba Dook" userId="1feff72ef5f6ee83" providerId="Windows Live" clId="Web-{4C03CD8F-3E44-4EE2-81E2-DBB0708DD68A}" dt="2020-11-01T20:16:35.616" v="1105" actId="20577"/>
        <pc:sldMkLst>
          <pc:docMk/>
          <pc:sldMk cId="350786748" sldId="258"/>
        </pc:sldMkLst>
        <pc:spChg chg="mod">
          <ac:chgData name="Baba Dook" userId="1feff72ef5f6ee83" providerId="Windows Live" clId="Web-{4C03CD8F-3E44-4EE2-81E2-DBB0708DD68A}" dt="2020-11-01T18:22:49.150" v="157" actId="1076"/>
          <ac:spMkLst>
            <pc:docMk/>
            <pc:sldMk cId="350786748" sldId="258"/>
            <ac:spMk id="2" creationId="{5C06585C-4CFD-4323-A356-F889548843DA}"/>
          </ac:spMkLst>
        </pc:spChg>
        <pc:spChg chg="mod">
          <ac:chgData name="Baba Dook" userId="1feff72ef5f6ee83" providerId="Windows Live" clId="Web-{4C03CD8F-3E44-4EE2-81E2-DBB0708DD68A}" dt="2020-11-01T20:16:35.616" v="1105" actId="20577"/>
          <ac:spMkLst>
            <pc:docMk/>
            <pc:sldMk cId="350786748" sldId="258"/>
            <ac:spMk id="3" creationId="{4A770B75-0B47-4CB9-9FA2-8E0A0F641764}"/>
          </ac:spMkLst>
        </pc:spChg>
      </pc:sldChg>
      <pc:sldChg chg="addSp delSp modSp new mod setBg">
        <pc:chgData name="Baba Dook" userId="1feff72ef5f6ee83" providerId="Windows Live" clId="Web-{4C03CD8F-3E44-4EE2-81E2-DBB0708DD68A}" dt="2020-11-01T20:16:56.101" v="1119" actId="20577"/>
        <pc:sldMkLst>
          <pc:docMk/>
          <pc:sldMk cId="3592795215" sldId="259"/>
        </pc:sldMkLst>
        <pc:spChg chg="mod">
          <ac:chgData name="Baba Dook" userId="1feff72ef5f6ee83" providerId="Windows Live" clId="Web-{4C03CD8F-3E44-4EE2-81E2-DBB0708DD68A}" dt="2020-11-01T18:47:31.093" v="543"/>
          <ac:spMkLst>
            <pc:docMk/>
            <pc:sldMk cId="3592795215" sldId="259"/>
            <ac:spMk id="2" creationId="{27586B52-9D01-468F-988E-E57D1BE85E3A}"/>
          </ac:spMkLst>
        </pc:spChg>
        <pc:spChg chg="mod ord">
          <ac:chgData name="Baba Dook" userId="1feff72ef5f6ee83" providerId="Windows Live" clId="Web-{4C03CD8F-3E44-4EE2-81E2-DBB0708DD68A}" dt="2020-11-01T20:16:56.101" v="1119" actId="20577"/>
          <ac:spMkLst>
            <pc:docMk/>
            <pc:sldMk cId="3592795215" sldId="259"/>
            <ac:spMk id="3" creationId="{389ADDB2-AA98-43FC-9619-5D537328C5B3}"/>
          </ac:spMkLst>
        </pc:spChg>
        <pc:spChg chg="add del">
          <ac:chgData name="Baba Dook" userId="1feff72ef5f6ee83" providerId="Windows Live" clId="Web-{4C03CD8F-3E44-4EE2-81E2-DBB0708DD68A}" dt="2020-11-01T18:47:31.093" v="543"/>
          <ac:spMkLst>
            <pc:docMk/>
            <pc:sldMk cId="3592795215" sldId="259"/>
            <ac:spMk id="10" creationId="{8651CFA9-6065-4243-AC48-858E359780B1}"/>
          </ac:spMkLst>
        </pc:spChg>
        <pc:spChg chg="add del">
          <ac:chgData name="Baba Dook" userId="1feff72ef5f6ee83" providerId="Windows Live" clId="Web-{4C03CD8F-3E44-4EE2-81E2-DBB0708DD68A}" dt="2020-11-01T18:47:31.093" v="543"/>
          <ac:spMkLst>
            <pc:docMk/>
            <pc:sldMk cId="3592795215" sldId="259"/>
            <ac:spMk id="12" creationId="{37962AE0-6A1C-4B76-9D52-10E5E6D7D3BB}"/>
          </ac:spMkLst>
        </pc:spChg>
        <pc:spChg chg="add">
          <ac:chgData name="Baba Dook" userId="1feff72ef5f6ee83" providerId="Windows Live" clId="Web-{4C03CD8F-3E44-4EE2-81E2-DBB0708DD68A}" dt="2020-11-01T18:47:31.093" v="543"/>
          <ac:spMkLst>
            <pc:docMk/>
            <pc:sldMk cId="3592795215" sldId="259"/>
            <ac:spMk id="39" creationId="{8651CFA9-6065-4243-AC48-858E359780B1}"/>
          </ac:spMkLst>
        </pc:spChg>
        <pc:spChg chg="add">
          <ac:chgData name="Baba Dook" userId="1feff72ef5f6ee83" providerId="Windows Live" clId="Web-{4C03CD8F-3E44-4EE2-81E2-DBB0708DD68A}" dt="2020-11-01T18:47:31.093" v="543"/>
          <ac:spMkLst>
            <pc:docMk/>
            <pc:sldMk cId="3592795215" sldId="259"/>
            <ac:spMk id="41" creationId="{37962AE0-6A1C-4B76-9D52-10E5E6D7D3BB}"/>
          </ac:spMkLst>
        </pc:spChg>
        <pc:grpChg chg="add del">
          <ac:chgData name="Baba Dook" userId="1feff72ef5f6ee83" providerId="Windows Live" clId="Web-{4C03CD8F-3E44-4EE2-81E2-DBB0708DD68A}" dt="2020-11-01T18:47:31.093" v="543"/>
          <ac:grpSpMkLst>
            <pc:docMk/>
            <pc:sldMk cId="3592795215" sldId="259"/>
            <ac:grpSpMk id="14" creationId="{C4F70370-17DE-499D-8256-4F9A352BA9F7}"/>
          </ac:grpSpMkLst>
        </pc:grpChg>
        <pc:grpChg chg="add del">
          <ac:chgData name="Baba Dook" userId="1feff72ef5f6ee83" providerId="Windows Live" clId="Web-{4C03CD8F-3E44-4EE2-81E2-DBB0708DD68A}" dt="2020-11-01T18:47:31.093" v="543"/>
          <ac:grpSpMkLst>
            <pc:docMk/>
            <pc:sldMk cId="3592795215" sldId="259"/>
            <ac:grpSpMk id="24" creationId="{C493BE25-7BED-4AAF-B05A-9EB10C80EF72}"/>
          </ac:grpSpMkLst>
        </pc:grpChg>
        <pc:grpChg chg="add">
          <ac:chgData name="Baba Dook" userId="1feff72ef5f6ee83" providerId="Windows Live" clId="Web-{4C03CD8F-3E44-4EE2-81E2-DBB0708DD68A}" dt="2020-11-01T18:47:31.093" v="543"/>
          <ac:grpSpMkLst>
            <pc:docMk/>
            <pc:sldMk cId="3592795215" sldId="259"/>
            <ac:grpSpMk id="43" creationId="{6B72B514-4AB8-43DF-84D4-951DBF368CED}"/>
          </ac:grpSpMkLst>
        </pc:grpChg>
        <pc:grpChg chg="add">
          <ac:chgData name="Baba Dook" userId="1feff72ef5f6ee83" providerId="Windows Live" clId="Web-{4C03CD8F-3E44-4EE2-81E2-DBB0708DD68A}" dt="2020-11-01T18:47:31.093" v="543"/>
          <ac:grpSpMkLst>
            <pc:docMk/>
            <pc:sldMk cId="3592795215" sldId="259"/>
            <ac:grpSpMk id="53" creationId="{DD2E06CA-048F-403F-AD47-B098C0A25DA6}"/>
          </ac:grpSpMkLst>
        </pc:grpChg>
        <pc:picChg chg="add del mod">
          <ac:chgData name="Baba Dook" userId="1feff72ef5f6ee83" providerId="Windows Live" clId="Web-{4C03CD8F-3E44-4EE2-81E2-DBB0708DD68A}" dt="2020-11-01T18:45:56.403" v="528"/>
          <ac:picMkLst>
            <pc:docMk/>
            <pc:sldMk cId="3592795215" sldId="259"/>
            <ac:picMk id="4" creationId="{B287BA6E-75C4-4E4C-9EFA-012BE22D354C}"/>
          </ac:picMkLst>
        </pc:picChg>
        <pc:picChg chg="add mod ord">
          <ac:chgData name="Baba Dook" userId="1feff72ef5f6ee83" providerId="Windows Live" clId="Web-{4C03CD8F-3E44-4EE2-81E2-DBB0708DD68A}" dt="2020-11-01T18:48:07" v="554" actId="1076"/>
          <ac:picMkLst>
            <pc:docMk/>
            <pc:sldMk cId="3592795215" sldId="259"/>
            <ac:picMk id="5" creationId="{29157BD2-EFB9-4E6C-A0EF-63F6B220DE3E}"/>
          </ac:picMkLst>
        </pc:picChg>
      </pc:sldChg>
      <pc:sldChg chg="addSp delSp modSp new mod setBg">
        <pc:chgData name="Baba Dook" userId="1feff72ef5f6ee83" providerId="Windows Live" clId="Web-{4C03CD8F-3E44-4EE2-81E2-DBB0708DD68A}" dt="2020-11-01T20:17:08.445" v="1129" actId="20577"/>
        <pc:sldMkLst>
          <pc:docMk/>
          <pc:sldMk cId="2422758465" sldId="260"/>
        </pc:sldMkLst>
        <pc:spChg chg="mod">
          <ac:chgData name="Baba Dook" userId="1feff72ef5f6ee83" providerId="Windows Live" clId="Web-{4C03CD8F-3E44-4EE2-81E2-DBB0708DD68A}" dt="2020-11-01T19:32:33.271" v="784"/>
          <ac:spMkLst>
            <pc:docMk/>
            <pc:sldMk cId="2422758465" sldId="260"/>
            <ac:spMk id="2" creationId="{946B2F13-EAED-4AA0-AF0B-D6DE79D2EB76}"/>
          </ac:spMkLst>
        </pc:spChg>
        <pc:spChg chg="mod ord">
          <ac:chgData name="Baba Dook" userId="1feff72ef5f6ee83" providerId="Windows Live" clId="Web-{4C03CD8F-3E44-4EE2-81E2-DBB0708DD68A}" dt="2020-11-01T20:17:08.445" v="1129" actId="20577"/>
          <ac:spMkLst>
            <pc:docMk/>
            <pc:sldMk cId="2422758465" sldId="260"/>
            <ac:spMk id="3" creationId="{9D502AAE-0E41-401D-8C21-75B262F481A8}"/>
          </ac:spMkLst>
        </pc:spChg>
        <pc:spChg chg="add del">
          <ac:chgData name="Baba Dook" userId="1feff72ef5f6ee83" providerId="Windows Live" clId="Web-{4C03CD8F-3E44-4EE2-81E2-DBB0708DD68A}" dt="2020-11-01T19:31:03.535" v="772"/>
          <ac:spMkLst>
            <pc:docMk/>
            <pc:sldMk cId="2422758465" sldId="260"/>
            <ac:spMk id="6" creationId="{8651CFA9-6065-4243-AC48-858E359780B1}"/>
          </ac:spMkLst>
        </pc:spChg>
        <pc:spChg chg="add del">
          <ac:chgData name="Baba Dook" userId="1feff72ef5f6ee83" providerId="Windows Live" clId="Web-{4C03CD8F-3E44-4EE2-81E2-DBB0708DD68A}" dt="2020-11-01T19:31:03.535" v="772"/>
          <ac:spMkLst>
            <pc:docMk/>
            <pc:sldMk cId="2422758465" sldId="260"/>
            <ac:spMk id="7" creationId="{FBFC6891-CBA5-427E-98AC-BF56BB033089}"/>
          </ac:spMkLst>
        </pc:spChg>
        <pc:spChg chg="add del">
          <ac:chgData name="Baba Dook" userId="1feff72ef5f6ee83" providerId="Windows Live" clId="Web-{4C03CD8F-3E44-4EE2-81E2-DBB0708DD68A}" dt="2020-11-01T19:30:51.519" v="770"/>
          <ac:spMkLst>
            <pc:docMk/>
            <pc:sldMk cId="2422758465" sldId="260"/>
            <ac:spMk id="9" creationId="{8651CFA9-6065-4243-AC48-858E359780B1}"/>
          </ac:spMkLst>
        </pc:spChg>
        <pc:spChg chg="add del">
          <ac:chgData name="Baba Dook" userId="1feff72ef5f6ee83" providerId="Windows Live" clId="Web-{4C03CD8F-3E44-4EE2-81E2-DBB0708DD68A}" dt="2020-11-01T19:31:08.847" v="774"/>
          <ac:spMkLst>
            <pc:docMk/>
            <pc:sldMk cId="2422758465" sldId="260"/>
            <ac:spMk id="10" creationId="{8651CFA9-6065-4243-AC48-858E359780B1}"/>
          </ac:spMkLst>
        </pc:spChg>
        <pc:spChg chg="add del">
          <ac:chgData name="Baba Dook" userId="1feff72ef5f6ee83" providerId="Windows Live" clId="Web-{4C03CD8F-3E44-4EE2-81E2-DBB0708DD68A}" dt="2020-11-01T19:30:51.519" v="770"/>
          <ac:spMkLst>
            <pc:docMk/>
            <pc:sldMk cId="2422758465" sldId="260"/>
            <ac:spMk id="11" creationId="{37962AE0-6A1C-4B76-9D52-10E5E6D7D3BB}"/>
          </ac:spMkLst>
        </pc:spChg>
        <pc:spChg chg="add del">
          <ac:chgData name="Baba Dook" userId="1feff72ef5f6ee83" providerId="Windows Live" clId="Web-{4C03CD8F-3E44-4EE2-81E2-DBB0708DD68A}" dt="2020-11-01T19:31:08.847" v="774"/>
          <ac:spMkLst>
            <pc:docMk/>
            <pc:sldMk cId="2422758465" sldId="260"/>
            <ac:spMk id="12" creationId="{37962AE0-6A1C-4B76-9D52-10E5E6D7D3BB}"/>
          </ac:spMkLst>
        </pc:spChg>
        <pc:spChg chg="add del">
          <ac:chgData name="Baba Dook" userId="1feff72ef5f6ee83" providerId="Windows Live" clId="Web-{4C03CD8F-3E44-4EE2-81E2-DBB0708DD68A}" dt="2020-11-01T19:31:34.332" v="776"/>
          <ac:spMkLst>
            <pc:docMk/>
            <pc:sldMk cId="2422758465" sldId="260"/>
            <ac:spMk id="33" creationId="{8651CFA9-6065-4243-AC48-858E359780B1}"/>
          </ac:spMkLst>
        </pc:spChg>
        <pc:spChg chg="add del">
          <ac:chgData name="Baba Dook" userId="1feff72ef5f6ee83" providerId="Windows Live" clId="Web-{4C03CD8F-3E44-4EE2-81E2-DBB0708DD68A}" dt="2020-11-01T19:31:34.332" v="776"/>
          <ac:spMkLst>
            <pc:docMk/>
            <pc:sldMk cId="2422758465" sldId="260"/>
            <ac:spMk id="35" creationId="{37962AE0-6A1C-4B76-9D52-10E5E6D7D3BB}"/>
          </ac:spMkLst>
        </pc:spChg>
        <pc:spChg chg="add del">
          <ac:chgData name="Baba Dook" userId="1feff72ef5f6ee83" providerId="Windows Live" clId="Web-{4C03CD8F-3E44-4EE2-81E2-DBB0708DD68A}" dt="2020-11-01T19:31:40.254" v="778"/>
          <ac:spMkLst>
            <pc:docMk/>
            <pc:sldMk cId="2422758465" sldId="260"/>
            <ac:spMk id="38" creationId="{8651CFA9-6065-4243-AC48-858E359780B1}"/>
          </ac:spMkLst>
        </pc:spChg>
        <pc:spChg chg="add del">
          <ac:chgData name="Baba Dook" userId="1feff72ef5f6ee83" providerId="Windows Live" clId="Web-{4C03CD8F-3E44-4EE2-81E2-DBB0708DD68A}" dt="2020-11-01T19:31:40.254" v="778"/>
          <ac:spMkLst>
            <pc:docMk/>
            <pc:sldMk cId="2422758465" sldId="260"/>
            <ac:spMk id="39" creationId="{37962AE0-6A1C-4B76-9D52-10E5E6D7D3BB}"/>
          </ac:spMkLst>
        </pc:spChg>
        <pc:spChg chg="add del">
          <ac:chgData name="Baba Dook" userId="1feff72ef5f6ee83" providerId="Windows Live" clId="Web-{4C03CD8F-3E44-4EE2-81E2-DBB0708DD68A}" dt="2020-11-01T19:31:44.676" v="780"/>
          <ac:spMkLst>
            <pc:docMk/>
            <pc:sldMk cId="2422758465" sldId="260"/>
            <ac:spMk id="42" creationId="{8651CFA9-6065-4243-AC48-858E359780B1}"/>
          </ac:spMkLst>
        </pc:spChg>
        <pc:spChg chg="add del">
          <ac:chgData name="Baba Dook" userId="1feff72ef5f6ee83" providerId="Windows Live" clId="Web-{4C03CD8F-3E44-4EE2-81E2-DBB0708DD68A}" dt="2020-11-01T19:31:44.676" v="780"/>
          <ac:spMkLst>
            <pc:docMk/>
            <pc:sldMk cId="2422758465" sldId="260"/>
            <ac:spMk id="43" creationId="{37962AE0-6A1C-4B76-9D52-10E5E6D7D3BB}"/>
          </ac:spMkLst>
        </pc:spChg>
        <pc:spChg chg="add del">
          <ac:chgData name="Baba Dook" userId="1feff72ef5f6ee83" providerId="Windows Live" clId="Web-{4C03CD8F-3E44-4EE2-81E2-DBB0708DD68A}" dt="2020-11-01T19:31:48.317" v="782"/>
          <ac:spMkLst>
            <pc:docMk/>
            <pc:sldMk cId="2422758465" sldId="260"/>
            <ac:spMk id="46" creationId="{8651CFA9-6065-4243-AC48-858E359780B1}"/>
          </ac:spMkLst>
        </pc:spChg>
        <pc:spChg chg="add del">
          <ac:chgData name="Baba Dook" userId="1feff72ef5f6ee83" providerId="Windows Live" clId="Web-{4C03CD8F-3E44-4EE2-81E2-DBB0708DD68A}" dt="2020-11-01T19:31:48.317" v="782"/>
          <ac:spMkLst>
            <pc:docMk/>
            <pc:sldMk cId="2422758465" sldId="260"/>
            <ac:spMk id="47" creationId="{37962AE0-6A1C-4B76-9D52-10E5E6D7D3BB}"/>
          </ac:spMkLst>
        </pc:spChg>
        <pc:spChg chg="add del">
          <ac:chgData name="Baba Dook" userId="1feff72ef5f6ee83" providerId="Windows Live" clId="Web-{4C03CD8F-3E44-4EE2-81E2-DBB0708DD68A}" dt="2020-11-01T19:32:33.271" v="784"/>
          <ac:spMkLst>
            <pc:docMk/>
            <pc:sldMk cId="2422758465" sldId="260"/>
            <ac:spMk id="50" creationId="{8651CFA9-6065-4243-AC48-858E359780B1}"/>
          </ac:spMkLst>
        </pc:spChg>
        <pc:spChg chg="add del">
          <ac:chgData name="Baba Dook" userId="1feff72ef5f6ee83" providerId="Windows Live" clId="Web-{4C03CD8F-3E44-4EE2-81E2-DBB0708DD68A}" dt="2020-11-01T19:32:33.271" v="784"/>
          <ac:spMkLst>
            <pc:docMk/>
            <pc:sldMk cId="2422758465" sldId="260"/>
            <ac:spMk id="51" creationId="{37962AE0-6A1C-4B76-9D52-10E5E6D7D3BB}"/>
          </ac:spMkLst>
        </pc:spChg>
        <pc:spChg chg="add">
          <ac:chgData name="Baba Dook" userId="1feff72ef5f6ee83" providerId="Windows Live" clId="Web-{4C03CD8F-3E44-4EE2-81E2-DBB0708DD68A}" dt="2020-11-01T19:32:33.271" v="784"/>
          <ac:spMkLst>
            <pc:docMk/>
            <pc:sldMk cId="2422758465" sldId="260"/>
            <ac:spMk id="60" creationId="{8651CFA9-6065-4243-AC48-858E359780B1}"/>
          </ac:spMkLst>
        </pc:spChg>
        <pc:spChg chg="add">
          <ac:chgData name="Baba Dook" userId="1feff72ef5f6ee83" providerId="Windows Live" clId="Web-{4C03CD8F-3E44-4EE2-81E2-DBB0708DD68A}" dt="2020-11-01T19:32:33.271" v="784"/>
          <ac:spMkLst>
            <pc:docMk/>
            <pc:sldMk cId="2422758465" sldId="260"/>
            <ac:spMk id="62" creationId="{37962AE0-6A1C-4B76-9D52-10E5E6D7D3BB}"/>
          </ac:spMkLst>
        </pc:spChg>
        <pc:grpChg chg="add del">
          <ac:chgData name="Baba Dook" userId="1feff72ef5f6ee83" providerId="Windows Live" clId="Web-{4C03CD8F-3E44-4EE2-81E2-DBB0708DD68A}" dt="2020-11-01T19:31:03.535" v="772"/>
          <ac:grpSpMkLst>
            <pc:docMk/>
            <pc:sldMk cId="2422758465" sldId="260"/>
            <ac:grpSpMk id="8" creationId="{4CD73DBB-9AC8-4BE7-AA43-995A7495D73C}"/>
          </ac:grpSpMkLst>
        </pc:grpChg>
        <pc:grpChg chg="add del">
          <ac:chgData name="Baba Dook" userId="1feff72ef5f6ee83" providerId="Windows Live" clId="Web-{4C03CD8F-3E44-4EE2-81E2-DBB0708DD68A}" dt="2020-11-01T19:30:51.519" v="770"/>
          <ac:grpSpMkLst>
            <pc:docMk/>
            <pc:sldMk cId="2422758465" sldId="260"/>
            <ac:grpSpMk id="13" creationId="{DC655204-C06A-4A55-9BB4-C79C4AF9D63F}"/>
          </ac:grpSpMkLst>
        </pc:grpChg>
        <pc:grpChg chg="add del">
          <ac:chgData name="Baba Dook" userId="1feff72ef5f6ee83" providerId="Windows Live" clId="Web-{4C03CD8F-3E44-4EE2-81E2-DBB0708DD68A}" dt="2020-11-01T19:31:08.847" v="774"/>
          <ac:grpSpMkLst>
            <pc:docMk/>
            <pc:sldMk cId="2422758465" sldId="260"/>
            <ac:grpSpMk id="22" creationId="{DC655204-C06A-4A55-9BB4-C79C4AF9D63F}"/>
          </ac:grpSpMkLst>
        </pc:grpChg>
        <pc:grpChg chg="add del">
          <ac:chgData name="Baba Dook" userId="1feff72ef5f6ee83" providerId="Windows Live" clId="Web-{4C03CD8F-3E44-4EE2-81E2-DBB0708DD68A}" dt="2020-11-01T19:30:51.519" v="770"/>
          <ac:grpSpMkLst>
            <pc:docMk/>
            <pc:sldMk cId="2422758465" sldId="260"/>
            <ac:grpSpMk id="23" creationId="{4C476EAB-383B-48F9-B661-B049EB50AE63}"/>
          </ac:grpSpMkLst>
        </pc:grpChg>
        <pc:grpChg chg="add del">
          <ac:chgData name="Baba Dook" userId="1feff72ef5f6ee83" providerId="Windows Live" clId="Web-{4C03CD8F-3E44-4EE2-81E2-DBB0708DD68A}" dt="2020-11-01T19:31:03.535" v="772"/>
          <ac:grpSpMkLst>
            <pc:docMk/>
            <pc:sldMk cId="2422758465" sldId="260"/>
            <ac:grpSpMk id="25" creationId="{AAFDD3F2-C28D-4186-A9F0-DA324412D571}"/>
          </ac:grpSpMkLst>
        </pc:grpChg>
        <pc:grpChg chg="add del">
          <ac:chgData name="Baba Dook" userId="1feff72ef5f6ee83" providerId="Windows Live" clId="Web-{4C03CD8F-3E44-4EE2-81E2-DBB0708DD68A}" dt="2020-11-01T19:31:08.847" v="774"/>
          <ac:grpSpMkLst>
            <pc:docMk/>
            <pc:sldMk cId="2422758465" sldId="260"/>
            <ac:grpSpMk id="34" creationId="{4C476EAB-383B-48F9-B661-B049EB50AE63}"/>
          </ac:grpSpMkLst>
        </pc:grpChg>
        <pc:grpChg chg="add del">
          <ac:chgData name="Baba Dook" userId="1feff72ef5f6ee83" providerId="Windows Live" clId="Web-{4C03CD8F-3E44-4EE2-81E2-DBB0708DD68A}" dt="2020-11-01T19:31:34.332" v="776"/>
          <ac:grpSpMkLst>
            <pc:docMk/>
            <pc:sldMk cId="2422758465" sldId="260"/>
            <ac:grpSpMk id="36" creationId="{FADD1535-ED83-48B3-8EB1-671A080F0918}"/>
          </ac:grpSpMkLst>
        </pc:grpChg>
        <pc:grpChg chg="add del">
          <ac:chgData name="Baba Dook" userId="1feff72ef5f6ee83" providerId="Windows Live" clId="Web-{4C03CD8F-3E44-4EE2-81E2-DBB0708DD68A}" dt="2020-11-01T19:31:34.332" v="776"/>
          <ac:grpSpMkLst>
            <pc:docMk/>
            <pc:sldMk cId="2422758465" sldId="260"/>
            <ac:grpSpMk id="37" creationId="{01081332-6CA1-49C2-A979-7709509AD165}"/>
          </ac:grpSpMkLst>
        </pc:grpChg>
        <pc:grpChg chg="add del">
          <ac:chgData name="Baba Dook" userId="1feff72ef5f6ee83" providerId="Windows Live" clId="Web-{4C03CD8F-3E44-4EE2-81E2-DBB0708DD68A}" dt="2020-11-01T19:31:40.254" v="778"/>
          <ac:grpSpMkLst>
            <pc:docMk/>
            <pc:sldMk cId="2422758465" sldId="260"/>
            <ac:grpSpMk id="40" creationId="{30C2D420-03A9-4AB5-9C8A-784654664B68}"/>
          </ac:grpSpMkLst>
        </pc:grpChg>
        <pc:grpChg chg="add del">
          <ac:chgData name="Baba Dook" userId="1feff72ef5f6ee83" providerId="Windows Live" clId="Web-{4C03CD8F-3E44-4EE2-81E2-DBB0708DD68A}" dt="2020-11-01T19:31:40.254" v="778"/>
          <ac:grpSpMkLst>
            <pc:docMk/>
            <pc:sldMk cId="2422758465" sldId="260"/>
            <ac:grpSpMk id="41" creationId="{B1974323-6061-403E-B0D1-A73F2837522F}"/>
          </ac:grpSpMkLst>
        </pc:grpChg>
        <pc:grpChg chg="add del">
          <ac:chgData name="Baba Dook" userId="1feff72ef5f6ee83" providerId="Windows Live" clId="Web-{4C03CD8F-3E44-4EE2-81E2-DBB0708DD68A}" dt="2020-11-01T19:31:44.676" v="780"/>
          <ac:grpSpMkLst>
            <pc:docMk/>
            <pc:sldMk cId="2422758465" sldId="260"/>
            <ac:grpSpMk id="44" creationId="{FADD1535-ED83-48B3-8EB1-671A080F0918}"/>
          </ac:grpSpMkLst>
        </pc:grpChg>
        <pc:grpChg chg="add del">
          <ac:chgData name="Baba Dook" userId="1feff72ef5f6ee83" providerId="Windows Live" clId="Web-{4C03CD8F-3E44-4EE2-81E2-DBB0708DD68A}" dt="2020-11-01T19:31:44.676" v="780"/>
          <ac:grpSpMkLst>
            <pc:docMk/>
            <pc:sldMk cId="2422758465" sldId="260"/>
            <ac:grpSpMk id="45" creationId="{01081332-6CA1-49C2-A979-7709509AD165}"/>
          </ac:grpSpMkLst>
        </pc:grpChg>
        <pc:grpChg chg="add del">
          <ac:chgData name="Baba Dook" userId="1feff72ef5f6ee83" providerId="Windows Live" clId="Web-{4C03CD8F-3E44-4EE2-81E2-DBB0708DD68A}" dt="2020-11-01T19:31:48.317" v="782"/>
          <ac:grpSpMkLst>
            <pc:docMk/>
            <pc:sldMk cId="2422758465" sldId="260"/>
            <ac:grpSpMk id="48" creationId="{34B438D8-EF7C-445C-8B7F-953BEB1BC133}"/>
          </ac:grpSpMkLst>
        </pc:grpChg>
        <pc:grpChg chg="add del">
          <ac:chgData name="Baba Dook" userId="1feff72ef5f6ee83" providerId="Windows Live" clId="Web-{4C03CD8F-3E44-4EE2-81E2-DBB0708DD68A}" dt="2020-11-01T19:31:48.317" v="782"/>
          <ac:grpSpMkLst>
            <pc:docMk/>
            <pc:sldMk cId="2422758465" sldId="260"/>
            <ac:grpSpMk id="49" creationId="{284021E3-6F46-410C-BF43-B2DED736558E}"/>
          </ac:grpSpMkLst>
        </pc:grpChg>
        <pc:grpChg chg="add del">
          <ac:chgData name="Baba Dook" userId="1feff72ef5f6ee83" providerId="Windows Live" clId="Web-{4C03CD8F-3E44-4EE2-81E2-DBB0708DD68A}" dt="2020-11-01T19:32:33.271" v="784"/>
          <ac:grpSpMkLst>
            <pc:docMk/>
            <pc:sldMk cId="2422758465" sldId="260"/>
            <ac:grpSpMk id="52" creationId="{30C2D420-03A9-4AB5-9C8A-784654664B68}"/>
          </ac:grpSpMkLst>
        </pc:grpChg>
        <pc:grpChg chg="add del">
          <ac:chgData name="Baba Dook" userId="1feff72ef5f6ee83" providerId="Windows Live" clId="Web-{4C03CD8F-3E44-4EE2-81E2-DBB0708DD68A}" dt="2020-11-01T19:32:33.271" v="784"/>
          <ac:grpSpMkLst>
            <pc:docMk/>
            <pc:sldMk cId="2422758465" sldId="260"/>
            <ac:grpSpMk id="53" creationId="{B1974323-6061-403E-B0D1-A73F2837522F}"/>
          </ac:grpSpMkLst>
        </pc:grpChg>
        <pc:grpChg chg="add">
          <ac:chgData name="Baba Dook" userId="1feff72ef5f6ee83" providerId="Windows Live" clId="Web-{4C03CD8F-3E44-4EE2-81E2-DBB0708DD68A}" dt="2020-11-01T19:32:33.271" v="784"/>
          <ac:grpSpMkLst>
            <pc:docMk/>
            <pc:sldMk cId="2422758465" sldId="260"/>
            <ac:grpSpMk id="64" creationId="{DC655204-C06A-4A55-9BB4-C79C4AF9D63F}"/>
          </ac:grpSpMkLst>
        </pc:grpChg>
        <pc:grpChg chg="add">
          <ac:chgData name="Baba Dook" userId="1feff72ef5f6ee83" providerId="Windows Live" clId="Web-{4C03CD8F-3E44-4EE2-81E2-DBB0708DD68A}" dt="2020-11-01T19:32:33.271" v="784"/>
          <ac:grpSpMkLst>
            <pc:docMk/>
            <pc:sldMk cId="2422758465" sldId="260"/>
            <ac:grpSpMk id="74" creationId="{4C476EAB-383B-48F9-B661-B049EB50AE63}"/>
          </ac:grpSpMkLst>
        </pc:grpChg>
        <pc:picChg chg="add mod">
          <ac:chgData name="Baba Dook" userId="1feff72ef5f6ee83" providerId="Windows Live" clId="Web-{4C03CD8F-3E44-4EE2-81E2-DBB0708DD68A}" dt="2020-11-01T19:32:43.021" v="786" actId="1076"/>
          <ac:picMkLst>
            <pc:docMk/>
            <pc:sldMk cId="2422758465" sldId="260"/>
            <ac:picMk id="4" creationId="{ECC68D4A-15FB-4917-919E-DACCAB19806C}"/>
          </ac:picMkLst>
        </pc:picChg>
      </pc:sldChg>
      <pc:sldChg chg="addSp delSp modSp new mod setBg">
        <pc:chgData name="Baba Dook" userId="1feff72ef5f6ee83" providerId="Windows Live" clId="Web-{4C03CD8F-3E44-4EE2-81E2-DBB0708DD68A}" dt="2020-11-01T19:46:56.114" v="885" actId="1076"/>
        <pc:sldMkLst>
          <pc:docMk/>
          <pc:sldMk cId="1765263841" sldId="261"/>
        </pc:sldMkLst>
        <pc:spChg chg="mod">
          <ac:chgData name="Baba Dook" userId="1feff72ef5f6ee83" providerId="Windows Live" clId="Web-{4C03CD8F-3E44-4EE2-81E2-DBB0708DD68A}" dt="2020-11-01T19:46:14.567" v="880"/>
          <ac:spMkLst>
            <pc:docMk/>
            <pc:sldMk cId="1765263841" sldId="261"/>
            <ac:spMk id="2" creationId="{F3C066BE-6455-470E-A623-1266FCA1F324}"/>
          </ac:spMkLst>
        </pc:spChg>
        <pc:spChg chg="mod ord">
          <ac:chgData name="Baba Dook" userId="1feff72ef5f6ee83" providerId="Windows Live" clId="Web-{4C03CD8F-3E44-4EE2-81E2-DBB0708DD68A}" dt="2020-11-01T19:46:56.114" v="885" actId="1076"/>
          <ac:spMkLst>
            <pc:docMk/>
            <pc:sldMk cId="1765263841" sldId="261"/>
            <ac:spMk id="3" creationId="{25915A81-1F6A-4CC2-BB98-53E16B8BA826}"/>
          </ac:spMkLst>
        </pc:spChg>
        <pc:spChg chg="add del">
          <ac:chgData name="Baba Dook" userId="1feff72ef5f6ee83" providerId="Windows Live" clId="Web-{4C03CD8F-3E44-4EE2-81E2-DBB0708DD68A}" dt="2020-11-01T19:37:08.338" v="837"/>
          <ac:spMkLst>
            <pc:docMk/>
            <pc:sldMk cId="1765263841" sldId="261"/>
            <ac:spMk id="6" creationId="{8651CFA9-6065-4243-AC48-858E359780B1}"/>
          </ac:spMkLst>
        </pc:spChg>
        <pc:spChg chg="add del">
          <ac:chgData name="Baba Dook" userId="1feff72ef5f6ee83" providerId="Windows Live" clId="Web-{4C03CD8F-3E44-4EE2-81E2-DBB0708DD68A}" dt="2020-11-01T19:37:08.338" v="837"/>
          <ac:spMkLst>
            <pc:docMk/>
            <pc:sldMk cId="1765263841" sldId="261"/>
            <ac:spMk id="7" creationId="{37962AE0-6A1C-4B76-9D52-10E5E6D7D3BB}"/>
          </ac:spMkLst>
        </pc:spChg>
        <pc:spChg chg="add del">
          <ac:chgData name="Baba Dook" userId="1feff72ef5f6ee83" providerId="Windows Live" clId="Web-{4C03CD8F-3E44-4EE2-81E2-DBB0708DD68A}" dt="2020-11-01T19:36:39.150" v="829"/>
          <ac:spMkLst>
            <pc:docMk/>
            <pc:sldMk cId="1765263841" sldId="261"/>
            <ac:spMk id="9" creationId="{8651CFA9-6065-4243-AC48-858E359780B1}"/>
          </ac:spMkLst>
        </pc:spChg>
        <pc:spChg chg="add del">
          <ac:chgData name="Baba Dook" userId="1feff72ef5f6ee83" providerId="Windows Live" clId="Web-{4C03CD8F-3E44-4EE2-81E2-DBB0708DD68A}" dt="2020-11-01T19:36:39.150" v="829"/>
          <ac:spMkLst>
            <pc:docMk/>
            <pc:sldMk cId="1765263841" sldId="261"/>
            <ac:spMk id="11" creationId="{37962AE0-6A1C-4B76-9D52-10E5E6D7D3BB}"/>
          </ac:spMkLst>
        </pc:spChg>
        <pc:spChg chg="add del">
          <ac:chgData name="Baba Dook" userId="1feff72ef5f6ee83" providerId="Windows Live" clId="Web-{4C03CD8F-3E44-4EE2-81E2-DBB0708DD68A}" dt="2020-11-01T19:38:25.777" v="878"/>
          <ac:spMkLst>
            <pc:docMk/>
            <pc:sldMk cId="1765263841" sldId="261"/>
            <ac:spMk id="34" creationId="{8651CFA9-6065-4243-AC48-858E359780B1}"/>
          </ac:spMkLst>
        </pc:spChg>
        <pc:spChg chg="add del">
          <ac:chgData name="Baba Dook" userId="1feff72ef5f6ee83" providerId="Windows Live" clId="Web-{4C03CD8F-3E44-4EE2-81E2-DBB0708DD68A}" dt="2020-11-01T19:38:25.777" v="878"/>
          <ac:spMkLst>
            <pc:docMk/>
            <pc:sldMk cId="1765263841" sldId="261"/>
            <ac:spMk id="35" creationId="{37962AE0-6A1C-4B76-9D52-10E5E6D7D3BB}"/>
          </ac:spMkLst>
        </pc:spChg>
        <pc:spChg chg="add del">
          <ac:chgData name="Baba Dook" userId="1feff72ef5f6ee83" providerId="Windows Live" clId="Web-{4C03CD8F-3E44-4EE2-81E2-DBB0708DD68A}" dt="2020-11-01T19:37:08.307" v="836"/>
          <ac:spMkLst>
            <pc:docMk/>
            <pc:sldMk cId="1765263841" sldId="261"/>
            <ac:spMk id="37" creationId="{8651CFA9-6065-4243-AC48-858E359780B1}"/>
          </ac:spMkLst>
        </pc:spChg>
        <pc:spChg chg="add del">
          <ac:chgData name="Baba Dook" userId="1feff72ef5f6ee83" providerId="Windows Live" clId="Web-{4C03CD8F-3E44-4EE2-81E2-DBB0708DD68A}" dt="2020-11-01T19:37:08.307" v="836"/>
          <ac:spMkLst>
            <pc:docMk/>
            <pc:sldMk cId="1765263841" sldId="261"/>
            <ac:spMk id="39" creationId="{37962AE0-6A1C-4B76-9D52-10E5E6D7D3BB}"/>
          </ac:spMkLst>
        </pc:spChg>
        <pc:spChg chg="add del">
          <ac:chgData name="Baba Dook" userId="1feff72ef5f6ee83" providerId="Windows Live" clId="Web-{4C03CD8F-3E44-4EE2-81E2-DBB0708DD68A}" dt="2020-11-01T19:46:14.567" v="880"/>
          <ac:spMkLst>
            <pc:docMk/>
            <pc:sldMk cId="1765263841" sldId="261"/>
            <ac:spMk id="66" creationId="{8651CFA9-6065-4243-AC48-858E359780B1}"/>
          </ac:spMkLst>
        </pc:spChg>
        <pc:spChg chg="add del">
          <ac:chgData name="Baba Dook" userId="1feff72ef5f6ee83" providerId="Windows Live" clId="Web-{4C03CD8F-3E44-4EE2-81E2-DBB0708DD68A}" dt="2020-11-01T19:46:14.567" v="880"/>
          <ac:spMkLst>
            <pc:docMk/>
            <pc:sldMk cId="1765263841" sldId="261"/>
            <ac:spMk id="68" creationId="{37962AE0-6A1C-4B76-9D52-10E5E6D7D3BB}"/>
          </ac:spMkLst>
        </pc:spChg>
        <pc:spChg chg="add">
          <ac:chgData name="Baba Dook" userId="1feff72ef5f6ee83" providerId="Windows Live" clId="Web-{4C03CD8F-3E44-4EE2-81E2-DBB0708DD68A}" dt="2020-11-01T19:46:14.567" v="880"/>
          <ac:spMkLst>
            <pc:docMk/>
            <pc:sldMk cId="1765263841" sldId="261"/>
            <ac:spMk id="95" creationId="{8651CFA9-6065-4243-AC48-858E359780B1}"/>
          </ac:spMkLst>
        </pc:spChg>
        <pc:spChg chg="add">
          <ac:chgData name="Baba Dook" userId="1feff72ef5f6ee83" providerId="Windows Live" clId="Web-{4C03CD8F-3E44-4EE2-81E2-DBB0708DD68A}" dt="2020-11-01T19:46:14.567" v="880"/>
          <ac:spMkLst>
            <pc:docMk/>
            <pc:sldMk cId="1765263841" sldId="261"/>
            <ac:spMk id="97" creationId="{37962AE0-6A1C-4B76-9D52-10E5E6D7D3BB}"/>
          </ac:spMkLst>
        </pc:spChg>
        <pc:grpChg chg="add del">
          <ac:chgData name="Baba Dook" userId="1feff72ef5f6ee83" providerId="Windows Live" clId="Web-{4C03CD8F-3E44-4EE2-81E2-DBB0708DD68A}" dt="2020-11-01T19:37:08.338" v="837"/>
          <ac:grpSpMkLst>
            <pc:docMk/>
            <pc:sldMk cId="1765263841" sldId="261"/>
            <ac:grpSpMk id="8" creationId="{14EB9E3B-CE4C-46EA-B8D1-457317C0A4E0}"/>
          </ac:grpSpMkLst>
        </pc:grpChg>
        <pc:grpChg chg="add del">
          <ac:chgData name="Baba Dook" userId="1feff72ef5f6ee83" providerId="Windows Live" clId="Web-{4C03CD8F-3E44-4EE2-81E2-DBB0708DD68A}" dt="2020-11-01T19:37:08.338" v="837"/>
          <ac:grpSpMkLst>
            <pc:docMk/>
            <pc:sldMk cId="1765263841" sldId="261"/>
            <ac:grpSpMk id="10" creationId="{EACEE585-77A5-4267-A020-F2BB70BF56A5}"/>
          </ac:grpSpMkLst>
        </pc:grpChg>
        <pc:grpChg chg="add del">
          <ac:chgData name="Baba Dook" userId="1feff72ef5f6ee83" providerId="Windows Live" clId="Web-{4C03CD8F-3E44-4EE2-81E2-DBB0708DD68A}" dt="2020-11-01T19:36:39.150" v="829"/>
          <ac:grpSpMkLst>
            <pc:docMk/>
            <pc:sldMk cId="1765263841" sldId="261"/>
            <ac:grpSpMk id="13" creationId="{9A36C00A-A726-4F7B-8B36-95103394BB14}"/>
          </ac:grpSpMkLst>
        </pc:grpChg>
        <pc:grpChg chg="add del">
          <ac:chgData name="Baba Dook" userId="1feff72ef5f6ee83" providerId="Windows Live" clId="Web-{4C03CD8F-3E44-4EE2-81E2-DBB0708DD68A}" dt="2020-11-01T19:36:39.150" v="829"/>
          <ac:grpSpMkLst>
            <pc:docMk/>
            <pc:sldMk cId="1765263841" sldId="261"/>
            <ac:grpSpMk id="23" creationId="{BC215AF5-FFA9-4C85-8878-F43035AB8165}"/>
          </ac:grpSpMkLst>
        </pc:grpChg>
        <pc:grpChg chg="add del">
          <ac:chgData name="Baba Dook" userId="1feff72ef5f6ee83" providerId="Windows Live" clId="Web-{4C03CD8F-3E44-4EE2-81E2-DBB0708DD68A}" dt="2020-11-01T19:38:25.777" v="878"/>
          <ac:grpSpMkLst>
            <pc:docMk/>
            <pc:sldMk cId="1765263841" sldId="261"/>
            <ac:grpSpMk id="36" creationId="{30304B26-4E93-4D42-9303-06EC0DF7D45B}"/>
          </ac:grpSpMkLst>
        </pc:grpChg>
        <pc:grpChg chg="add del">
          <ac:chgData name="Baba Dook" userId="1feff72ef5f6ee83" providerId="Windows Live" clId="Web-{4C03CD8F-3E44-4EE2-81E2-DBB0708DD68A}" dt="2020-11-01T19:38:25.777" v="878"/>
          <ac:grpSpMkLst>
            <pc:docMk/>
            <pc:sldMk cId="1765263841" sldId="261"/>
            <ac:grpSpMk id="38" creationId="{E7402E95-8FA3-4E79-AAA0-5B934639EE0A}"/>
          </ac:grpSpMkLst>
        </pc:grpChg>
        <pc:grpChg chg="add del">
          <ac:chgData name="Baba Dook" userId="1feff72ef5f6ee83" providerId="Windows Live" clId="Web-{4C03CD8F-3E44-4EE2-81E2-DBB0708DD68A}" dt="2020-11-01T19:37:08.307" v="836"/>
          <ac:grpSpMkLst>
            <pc:docMk/>
            <pc:sldMk cId="1765263841" sldId="261"/>
            <ac:grpSpMk id="41" creationId="{30E2593C-D80A-46DA-80DF-172357084A49}"/>
          </ac:grpSpMkLst>
        </pc:grpChg>
        <pc:grpChg chg="add del">
          <ac:chgData name="Baba Dook" userId="1feff72ef5f6ee83" providerId="Windows Live" clId="Web-{4C03CD8F-3E44-4EE2-81E2-DBB0708DD68A}" dt="2020-11-01T19:37:08.307" v="836"/>
          <ac:grpSpMkLst>
            <pc:docMk/>
            <pc:sldMk cId="1765263841" sldId="261"/>
            <ac:grpSpMk id="51" creationId="{521AD032-2A8E-46DA-9ADE-ABE5E787FE32}"/>
          </ac:grpSpMkLst>
        </pc:grpChg>
        <pc:grpChg chg="add del">
          <ac:chgData name="Baba Dook" userId="1feff72ef5f6ee83" providerId="Windows Live" clId="Web-{4C03CD8F-3E44-4EE2-81E2-DBB0708DD68A}" dt="2020-11-01T19:46:14.567" v="880"/>
          <ac:grpSpMkLst>
            <pc:docMk/>
            <pc:sldMk cId="1765263841" sldId="261"/>
            <ac:grpSpMk id="70" creationId="{C4F70370-17DE-499D-8256-4F9A352BA9F7}"/>
          </ac:grpSpMkLst>
        </pc:grpChg>
        <pc:grpChg chg="add del">
          <ac:chgData name="Baba Dook" userId="1feff72ef5f6ee83" providerId="Windows Live" clId="Web-{4C03CD8F-3E44-4EE2-81E2-DBB0708DD68A}" dt="2020-11-01T19:46:14.567" v="880"/>
          <ac:grpSpMkLst>
            <pc:docMk/>
            <pc:sldMk cId="1765263841" sldId="261"/>
            <ac:grpSpMk id="80" creationId="{C493BE25-7BED-4AAF-B05A-9EB10C80EF72}"/>
          </ac:grpSpMkLst>
        </pc:grpChg>
        <pc:grpChg chg="add">
          <ac:chgData name="Baba Dook" userId="1feff72ef5f6ee83" providerId="Windows Live" clId="Web-{4C03CD8F-3E44-4EE2-81E2-DBB0708DD68A}" dt="2020-11-01T19:46:14.567" v="880"/>
          <ac:grpSpMkLst>
            <pc:docMk/>
            <pc:sldMk cId="1765263841" sldId="261"/>
            <ac:grpSpMk id="99" creationId="{87E95D23-D2E6-485F-970B-FA6B1F87C5D1}"/>
          </ac:grpSpMkLst>
        </pc:grpChg>
        <pc:grpChg chg="add">
          <ac:chgData name="Baba Dook" userId="1feff72ef5f6ee83" providerId="Windows Live" clId="Web-{4C03CD8F-3E44-4EE2-81E2-DBB0708DD68A}" dt="2020-11-01T19:46:14.567" v="880"/>
          <ac:grpSpMkLst>
            <pc:docMk/>
            <pc:sldMk cId="1765263841" sldId="261"/>
            <ac:grpSpMk id="109" creationId="{178D0509-C089-477C-8002-C3E21EF54CAC}"/>
          </ac:grpSpMkLst>
        </pc:grpChg>
        <pc:picChg chg="add mod ord">
          <ac:chgData name="Baba Dook" userId="1feff72ef5f6ee83" providerId="Windows Live" clId="Web-{4C03CD8F-3E44-4EE2-81E2-DBB0708DD68A}" dt="2020-11-01T19:46:14.567" v="880"/>
          <ac:picMkLst>
            <pc:docMk/>
            <pc:sldMk cId="1765263841" sldId="261"/>
            <ac:picMk id="4" creationId="{986A79AC-EF71-4CE7-901E-18647BF125DD}"/>
          </ac:picMkLst>
        </pc:picChg>
        <pc:picChg chg="add mod">
          <ac:chgData name="Baba Dook" userId="1feff72ef5f6ee83" providerId="Windows Live" clId="Web-{4C03CD8F-3E44-4EE2-81E2-DBB0708DD68A}" dt="2020-11-01T19:46:14.567" v="880"/>
          <ac:picMkLst>
            <pc:docMk/>
            <pc:sldMk cId="1765263841" sldId="261"/>
            <ac:picMk id="5" creationId="{9E83CBE8-3366-4813-B2E9-187BB31D2C36}"/>
          </ac:picMkLst>
        </pc:picChg>
      </pc:sldChg>
      <pc:sldChg chg="addSp modSp new mod setBg">
        <pc:chgData name="Baba Dook" userId="1feff72ef5f6ee83" providerId="Windows Live" clId="Web-{4C03CD8F-3E44-4EE2-81E2-DBB0708DD68A}" dt="2020-11-01T21:10:54.269" v="2989" actId="1076"/>
        <pc:sldMkLst>
          <pc:docMk/>
          <pc:sldMk cId="763912829" sldId="262"/>
        </pc:sldMkLst>
        <pc:spChg chg="mod">
          <ac:chgData name="Baba Dook" userId="1feff72ef5f6ee83" providerId="Windows Live" clId="Web-{4C03CD8F-3E44-4EE2-81E2-DBB0708DD68A}" dt="2020-11-01T19:49:39.696" v="887"/>
          <ac:spMkLst>
            <pc:docMk/>
            <pc:sldMk cId="763912829" sldId="262"/>
            <ac:spMk id="2" creationId="{DABD8C13-3640-45FC-BDDD-1419641E57FD}"/>
          </ac:spMkLst>
        </pc:spChg>
        <pc:spChg chg="mod ord">
          <ac:chgData name="Baba Dook" userId="1feff72ef5f6ee83" providerId="Windows Live" clId="Web-{4C03CD8F-3E44-4EE2-81E2-DBB0708DD68A}" dt="2020-11-01T21:10:54.269" v="2989" actId="1076"/>
          <ac:spMkLst>
            <pc:docMk/>
            <pc:sldMk cId="763912829" sldId="262"/>
            <ac:spMk id="3" creationId="{2D251FD3-8A97-4F11-B037-77426EDF001D}"/>
          </ac:spMkLst>
        </pc:spChg>
        <pc:spChg chg="add">
          <ac:chgData name="Baba Dook" userId="1feff72ef5f6ee83" providerId="Windows Live" clId="Web-{4C03CD8F-3E44-4EE2-81E2-DBB0708DD68A}" dt="2020-11-01T19:49:39.696" v="887"/>
          <ac:spMkLst>
            <pc:docMk/>
            <pc:sldMk cId="763912829" sldId="262"/>
            <ac:spMk id="9" creationId="{8651CFA9-6065-4243-AC48-858E359780B1}"/>
          </ac:spMkLst>
        </pc:spChg>
        <pc:spChg chg="add">
          <ac:chgData name="Baba Dook" userId="1feff72ef5f6ee83" providerId="Windows Live" clId="Web-{4C03CD8F-3E44-4EE2-81E2-DBB0708DD68A}" dt="2020-11-01T19:49:39.696" v="887"/>
          <ac:spMkLst>
            <pc:docMk/>
            <pc:sldMk cId="763912829" sldId="262"/>
            <ac:spMk id="11" creationId="{37962AE0-6A1C-4B76-9D52-10E5E6D7D3BB}"/>
          </ac:spMkLst>
        </pc:spChg>
        <pc:grpChg chg="add">
          <ac:chgData name="Baba Dook" userId="1feff72ef5f6ee83" providerId="Windows Live" clId="Web-{4C03CD8F-3E44-4EE2-81E2-DBB0708DD68A}" dt="2020-11-01T19:49:39.696" v="887"/>
          <ac:grpSpMkLst>
            <pc:docMk/>
            <pc:sldMk cId="763912829" sldId="262"/>
            <ac:grpSpMk id="13" creationId="{F91F4035-959D-40EA-9ED3-54D7D9F4FCE9}"/>
          </ac:grpSpMkLst>
        </pc:grpChg>
        <pc:grpChg chg="add">
          <ac:chgData name="Baba Dook" userId="1feff72ef5f6ee83" providerId="Windows Live" clId="Web-{4C03CD8F-3E44-4EE2-81E2-DBB0708DD68A}" dt="2020-11-01T19:49:39.696" v="887"/>
          <ac:grpSpMkLst>
            <pc:docMk/>
            <pc:sldMk cId="763912829" sldId="262"/>
            <ac:grpSpMk id="23" creationId="{F8C79A14-3318-47D6-94E0-D72F5E6F5C0B}"/>
          </ac:grpSpMkLst>
        </pc:grpChg>
        <pc:picChg chg="add mod modCrop">
          <ac:chgData name="Baba Dook" userId="1feff72ef5f6ee83" providerId="Windows Live" clId="Web-{4C03CD8F-3E44-4EE2-81E2-DBB0708DD68A}" dt="2020-11-01T19:50:24.259" v="893" actId="1076"/>
          <ac:picMkLst>
            <pc:docMk/>
            <pc:sldMk cId="763912829" sldId="262"/>
            <ac:picMk id="4" creationId="{B3198449-E137-443C-9B53-0DF9F257BE96}"/>
          </ac:picMkLst>
        </pc:picChg>
      </pc:sldChg>
      <pc:sldChg chg="addSp delSp modSp new mod setBg">
        <pc:chgData name="Baba Dook" userId="1feff72ef5f6ee83" providerId="Windows Live" clId="Web-{4C03CD8F-3E44-4EE2-81E2-DBB0708DD68A}" dt="2020-11-01T19:56:02.499" v="932" actId="20577"/>
        <pc:sldMkLst>
          <pc:docMk/>
          <pc:sldMk cId="2589287024" sldId="263"/>
        </pc:sldMkLst>
        <pc:spChg chg="mod">
          <ac:chgData name="Baba Dook" userId="1feff72ef5f6ee83" providerId="Windows Live" clId="Web-{4C03CD8F-3E44-4EE2-81E2-DBB0708DD68A}" dt="2020-11-01T19:55:48.327" v="931"/>
          <ac:spMkLst>
            <pc:docMk/>
            <pc:sldMk cId="2589287024" sldId="263"/>
            <ac:spMk id="2" creationId="{FAACD295-F154-4482-B781-876DBBF03234}"/>
          </ac:spMkLst>
        </pc:spChg>
        <pc:spChg chg="mod">
          <ac:chgData name="Baba Dook" userId="1feff72ef5f6ee83" providerId="Windows Live" clId="Web-{4C03CD8F-3E44-4EE2-81E2-DBB0708DD68A}" dt="2020-11-01T19:56:02.499" v="932" actId="20577"/>
          <ac:spMkLst>
            <pc:docMk/>
            <pc:sldMk cId="2589287024" sldId="263"/>
            <ac:spMk id="3" creationId="{2CF0DECB-BE05-4C62-A052-7665987CCF6E}"/>
          </ac:spMkLst>
        </pc:spChg>
        <pc:spChg chg="add">
          <ac:chgData name="Baba Dook" userId="1feff72ef5f6ee83" providerId="Windows Live" clId="Web-{4C03CD8F-3E44-4EE2-81E2-DBB0708DD68A}" dt="2020-11-01T19:55:48.327" v="931"/>
          <ac:spMkLst>
            <pc:docMk/>
            <pc:sldMk cId="2589287024" sldId="263"/>
            <ac:spMk id="6" creationId="{8651CFA9-6065-4243-AC48-858E359780B1}"/>
          </ac:spMkLst>
        </pc:spChg>
        <pc:spChg chg="add">
          <ac:chgData name="Baba Dook" userId="1feff72ef5f6ee83" providerId="Windows Live" clId="Web-{4C03CD8F-3E44-4EE2-81E2-DBB0708DD68A}" dt="2020-11-01T19:55:48.327" v="931"/>
          <ac:spMkLst>
            <pc:docMk/>
            <pc:sldMk cId="2589287024" sldId="263"/>
            <ac:spMk id="7" creationId="{37962AE0-6A1C-4B76-9D52-10E5E6D7D3BB}"/>
          </ac:spMkLst>
        </pc:spChg>
        <pc:spChg chg="add del">
          <ac:chgData name="Baba Dook" userId="1feff72ef5f6ee83" providerId="Windows Live" clId="Web-{4C03CD8F-3E44-4EE2-81E2-DBB0708DD68A}" dt="2020-11-01T19:55:48.296" v="930"/>
          <ac:spMkLst>
            <pc:docMk/>
            <pc:sldMk cId="2589287024" sldId="263"/>
            <ac:spMk id="9" creationId="{8651CFA9-6065-4243-AC48-858E359780B1}"/>
          </ac:spMkLst>
        </pc:spChg>
        <pc:spChg chg="add del">
          <ac:chgData name="Baba Dook" userId="1feff72ef5f6ee83" providerId="Windows Live" clId="Web-{4C03CD8F-3E44-4EE2-81E2-DBB0708DD68A}" dt="2020-11-01T19:55:48.296" v="930"/>
          <ac:spMkLst>
            <pc:docMk/>
            <pc:sldMk cId="2589287024" sldId="263"/>
            <ac:spMk id="11" creationId="{37962AE0-6A1C-4B76-9D52-10E5E6D7D3BB}"/>
          </ac:spMkLst>
        </pc:spChg>
        <pc:grpChg chg="add">
          <ac:chgData name="Baba Dook" userId="1feff72ef5f6ee83" providerId="Windows Live" clId="Web-{4C03CD8F-3E44-4EE2-81E2-DBB0708DD68A}" dt="2020-11-01T19:55:48.327" v="931"/>
          <ac:grpSpMkLst>
            <pc:docMk/>
            <pc:sldMk cId="2589287024" sldId="263"/>
            <ac:grpSpMk id="8" creationId="{FADD1535-ED83-48B3-8EB1-671A080F0918}"/>
          </ac:grpSpMkLst>
        </pc:grpChg>
        <pc:grpChg chg="add">
          <ac:chgData name="Baba Dook" userId="1feff72ef5f6ee83" providerId="Windows Live" clId="Web-{4C03CD8F-3E44-4EE2-81E2-DBB0708DD68A}" dt="2020-11-01T19:55:48.327" v="931"/>
          <ac:grpSpMkLst>
            <pc:docMk/>
            <pc:sldMk cId="2589287024" sldId="263"/>
            <ac:grpSpMk id="10" creationId="{01081332-6CA1-49C2-A979-7709509AD165}"/>
          </ac:grpSpMkLst>
        </pc:grpChg>
        <pc:grpChg chg="add del">
          <ac:chgData name="Baba Dook" userId="1feff72ef5f6ee83" providerId="Windows Live" clId="Web-{4C03CD8F-3E44-4EE2-81E2-DBB0708DD68A}" dt="2020-11-01T19:55:48.296" v="930"/>
          <ac:grpSpMkLst>
            <pc:docMk/>
            <pc:sldMk cId="2589287024" sldId="263"/>
            <ac:grpSpMk id="13" creationId="{9C6A6A21-4C17-4D70-902F-429763934904}"/>
          </ac:grpSpMkLst>
        </pc:grpChg>
        <pc:grpChg chg="add del">
          <ac:chgData name="Baba Dook" userId="1feff72ef5f6ee83" providerId="Windows Live" clId="Web-{4C03CD8F-3E44-4EE2-81E2-DBB0708DD68A}" dt="2020-11-01T19:55:48.296" v="930"/>
          <ac:grpSpMkLst>
            <pc:docMk/>
            <pc:sldMk cId="2589287024" sldId="263"/>
            <ac:grpSpMk id="23" creationId="{741948F9-C525-410D-9F0C-63EA1E0F393C}"/>
          </ac:grpSpMkLst>
        </pc:grpChg>
        <pc:picChg chg="add mod">
          <ac:chgData name="Baba Dook" userId="1feff72ef5f6ee83" providerId="Windows Live" clId="Web-{4C03CD8F-3E44-4EE2-81E2-DBB0708DD68A}" dt="2020-11-01T19:55:48.327" v="931"/>
          <ac:picMkLst>
            <pc:docMk/>
            <pc:sldMk cId="2589287024" sldId="263"/>
            <ac:picMk id="4" creationId="{C88904B1-BF0B-402D-B404-B04EA98EB9E2}"/>
          </ac:picMkLst>
        </pc:picChg>
      </pc:sldChg>
      <pc:sldChg chg="addSp delSp modSp new mod setBg">
        <pc:chgData name="Baba Dook" userId="1feff72ef5f6ee83" providerId="Windows Live" clId="Web-{4C03CD8F-3E44-4EE2-81E2-DBB0708DD68A}" dt="2020-11-01T20:05:56.073" v="964"/>
        <pc:sldMkLst>
          <pc:docMk/>
          <pc:sldMk cId="248036979" sldId="264"/>
        </pc:sldMkLst>
        <pc:spChg chg="mod">
          <ac:chgData name="Baba Dook" userId="1feff72ef5f6ee83" providerId="Windows Live" clId="Web-{4C03CD8F-3E44-4EE2-81E2-DBB0708DD68A}" dt="2020-11-01T20:05:56.073" v="964"/>
          <ac:spMkLst>
            <pc:docMk/>
            <pc:sldMk cId="248036979" sldId="264"/>
            <ac:spMk id="2" creationId="{8E581F25-6463-401F-A3DE-6A6ECCE3DC69}"/>
          </ac:spMkLst>
        </pc:spChg>
        <pc:spChg chg="mod ord">
          <ac:chgData name="Baba Dook" userId="1feff72ef5f6ee83" providerId="Windows Live" clId="Web-{4C03CD8F-3E44-4EE2-81E2-DBB0708DD68A}" dt="2020-11-01T20:05:56.073" v="964"/>
          <ac:spMkLst>
            <pc:docMk/>
            <pc:sldMk cId="248036979" sldId="264"/>
            <ac:spMk id="3" creationId="{B7BEF8CE-9DC9-4310-BC69-8C8A80D69BE6}"/>
          </ac:spMkLst>
        </pc:spChg>
        <pc:spChg chg="add del">
          <ac:chgData name="Baba Dook" userId="1feff72ef5f6ee83" providerId="Windows Live" clId="Web-{4C03CD8F-3E44-4EE2-81E2-DBB0708DD68A}" dt="2020-11-01T20:05:56.073" v="964"/>
          <ac:spMkLst>
            <pc:docMk/>
            <pc:sldMk cId="248036979" sldId="264"/>
            <ac:spMk id="6" creationId="{8651CFA9-6065-4243-AC48-858E359780B1}"/>
          </ac:spMkLst>
        </pc:spChg>
        <pc:spChg chg="add del">
          <ac:chgData name="Baba Dook" userId="1feff72ef5f6ee83" providerId="Windows Live" clId="Web-{4C03CD8F-3E44-4EE2-81E2-DBB0708DD68A}" dt="2020-11-01T20:05:56.073" v="964"/>
          <ac:spMkLst>
            <pc:docMk/>
            <pc:sldMk cId="248036979" sldId="264"/>
            <ac:spMk id="7" creationId="{FBFC6891-CBA5-427E-98AC-BF56BB033089}"/>
          </ac:spMkLst>
        </pc:spChg>
        <pc:spChg chg="add del">
          <ac:chgData name="Baba Dook" userId="1feff72ef5f6ee83" providerId="Windows Live" clId="Web-{4C03CD8F-3E44-4EE2-81E2-DBB0708DD68A}" dt="2020-11-01T20:04:10.040" v="955"/>
          <ac:spMkLst>
            <pc:docMk/>
            <pc:sldMk cId="248036979" sldId="264"/>
            <ac:spMk id="9" creationId="{8651CFA9-6065-4243-AC48-858E359780B1}"/>
          </ac:spMkLst>
        </pc:spChg>
        <pc:spChg chg="add del">
          <ac:chgData name="Baba Dook" userId="1feff72ef5f6ee83" providerId="Windows Live" clId="Web-{4C03CD8F-3E44-4EE2-81E2-DBB0708DD68A}" dt="2020-11-01T20:04:10.040" v="955"/>
          <ac:spMkLst>
            <pc:docMk/>
            <pc:sldMk cId="248036979" sldId="264"/>
            <ac:spMk id="11" creationId="{37962AE0-6A1C-4B76-9D52-10E5E6D7D3BB}"/>
          </ac:spMkLst>
        </pc:spChg>
        <pc:spChg chg="add">
          <ac:chgData name="Baba Dook" userId="1feff72ef5f6ee83" providerId="Windows Live" clId="Web-{4C03CD8F-3E44-4EE2-81E2-DBB0708DD68A}" dt="2020-11-01T20:05:56.073" v="964"/>
          <ac:spMkLst>
            <pc:docMk/>
            <pc:sldMk cId="248036979" sldId="264"/>
            <ac:spMk id="37" creationId="{8651CFA9-6065-4243-AC48-858E359780B1}"/>
          </ac:spMkLst>
        </pc:spChg>
        <pc:spChg chg="add">
          <ac:chgData name="Baba Dook" userId="1feff72ef5f6ee83" providerId="Windows Live" clId="Web-{4C03CD8F-3E44-4EE2-81E2-DBB0708DD68A}" dt="2020-11-01T20:05:56.073" v="964"/>
          <ac:spMkLst>
            <pc:docMk/>
            <pc:sldMk cId="248036979" sldId="264"/>
            <ac:spMk id="39" creationId="{37962AE0-6A1C-4B76-9D52-10E5E6D7D3BB}"/>
          </ac:spMkLst>
        </pc:spChg>
        <pc:grpChg chg="add del">
          <ac:chgData name="Baba Dook" userId="1feff72ef5f6ee83" providerId="Windows Live" clId="Web-{4C03CD8F-3E44-4EE2-81E2-DBB0708DD68A}" dt="2020-11-01T20:05:56.073" v="964"/>
          <ac:grpSpMkLst>
            <pc:docMk/>
            <pc:sldMk cId="248036979" sldId="264"/>
            <ac:grpSpMk id="8" creationId="{4CD73DBB-9AC8-4BE7-AA43-995A7495D73C}"/>
          </ac:grpSpMkLst>
        </pc:grpChg>
        <pc:grpChg chg="add del">
          <ac:chgData name="Baba Dook" userId="1feff72ef5f6ee83" providerId="Windows Live" clId="Web-{4C03CD8F-3E44-4EE2-81E2-DBB0708DD68A}" dt="2020-11-01T20:04:10.040" v="955"/>
          <ac:grpSpMkLst>
            <pc:docMk/>
            <pc:sldMk cId="248036979" sldId="264"/>
            <ac:grpSpMk id="13" creationId="{14EB9E3B-CE4C-46EA-B8D1-457317C0A4E0}"/>
          </ac:grpSpMkLst>
        </pc:grpChg>
        <pc:grpChg chg="add del">
          <ac:chgData name="Baba Dook" userId="1feff72ef5f6ee83" providerId="Windows Live" clId="Web-{4C03CD8F-3E44-4EE2-81E2-DBB0708DD68A}" dt="2020-11-01T20:04:10.040" v="955"/>
          <ac:grpSpMkLst>
            <pc:docMk/>
            <pc:sldMk cId="248036979" sldId="264"/>
            <ac:grpSpMk id="23" creationId="{EACEE585-77A5-4267-A020-F2BB70BF56A5}"/>
          </ac:grpSpMkLst>
        </pc:grpChg>
        <pc:grpChg chg="add del">
          <ac:chgData name="Baba Dook" userId="1feff72ef5f6ee83" providerId="Windows Live" clId="Web-{4C03CD8F-3E44-4EE2-81E2-DBB0708DD68A}" dt="2020-11-01T20:05:56.073" v="964"/>
          <ac:grpSpMkLst>
            <pc:docMk/>
            <pc:sldMk cId="248036979" sldId="264"/>
            <ac:grpSpMk id="25" creationId="{AAFDD3F2-C28D-4186-A9F0-DA324412D571}"/>
          </ac:grpSpMkLst>
        </pc:grpChg>
        <pc:grpChg chg="add">
          <ac:chgData name="Baba Dook" userId="1feff72ef5f6ee83" providerId="Windows Live" clId="Web-{4C03CD8F-3E44-4EE2-81E2-DBB0708DD68A}" dt="2020-11-01T20:05:56.073" v="964"/>
          <ac:grpSpMkLst>
            <pc:docMk/>
            <pc:sldMk cId="248036979" sldId="264"/>
            <ac:grpSpMk id="41" creationId="{C4F70370-17DE-499D-8256-4F9A352BA9F7}"/>
          </ac:grpSpMkLst>
        </pc:grpChg>
        <pc:grpChg chg="add">
          <ac:chgData name="Baba Dook" userId="1feff72ef5f6ee83" providerId="Windows Live" clId="Web-{4C03CD8F-3E44-4EE2-81E2-DBB0708DD68A}" dt="2020-11-01T20:05:56.073" v="964"/>
          <ac:grpSpMkLst>
            <pc:docMk/>
            <pc:sldMk cId="248036979" sldId="264"/>
            <ac:grpSpMk id="51" creationId="{C493BE25-7BED-4AAF-B05A-9EB10C80EF72}"/>
          </ac:grpSpMkLst>
        </pc:grpChg>
        <pc:picChg chg="add del mod">
          <ac:chgData name="Baba Dook" userId="1feff72ef5f6ee83" providerId="Windows Live" clId="Web-{4C03CD8F-3E44-4EE2-81E2-DBB0708DD68A}" dt="2020-11-01T20:05:26.291" v="962"/>
          <ac:picMkLst>
            <pc:docMk/>
            <pc:sldMk cId="248036979" sldId="264"/>
            <ac:picMk id="4" creationId="{69FB37A3-E5EC-4606-B85B-68AF82C2ABF0}"/>
          </ac:picMkLst>
        </pc:picChg>
        <pc:picChg chg="add mod">
          <ac:chgData name="Baba Dook" userId="1feff72ef5f6ee83" providerId="Windows Live" clId="Web-{4C03CD8F-3E44-4EE2-81E2-DBB0708DD68A}" dt="2020-11-01T20:05:56.073" v="964"/>
          <ac:picMkLst>
            <pc:docMk/>
            <pc:sldMk cId="248036979" sldId="264"/>
            <ac:picMk id="5" creationId="{753C133E-DEBD-45F1-8580-4985DF1D3AEE}"/>
          </ac:picMkLst>
        </pc:picChg>
      </pc:sldChg>
      <pc:sldChg chg="addSp delSp modSp new mod setBg">
        <pc:chgData name="Baba Dook" userId="1feff72ef5f6ee83" providerId="Windows Live" clId="Web-{4C03CD8F-3E44-4EE2-81E2-DBB0708DD68A}" dt="2020-11-01T20:20:39.027" v="1163" actId="1076"/>
        <pc:sldMkLst>
          <pc:docMk/>
          <pc:sldMk cId="2937439555" sldId="265"/>
        </pc:sldMkLst>
        <pc:spChg chg="mod">
          <ac:chgData name="Baba Dook" userId="1feff72ef5f6ee83" providerId="Windows Live" clId="Web-{4C03CD8F-3E44-4EE2-81E2-DBB0708DD68A}" dt="2020-11-01T20:20:34.417" v="1162" actId="1076"/>
          <ac:spMkLst>
            <pc:docMk/>
            <pc:sldMk cId="2937439555" sldId="265"/>
            <ac:spMk id="2" creationId="{019D4B6A-A394-4709-B493-7E25754718FE}"/>
          </ac:spMkLst>
        </pc:spChg>
        <pc:spChg chg="mod ord">
          <ac:chgData name="Baba Dook" userId="1feff72ef5f6ee83" providerId="Windows Live" clId="Web-{4C03CD8F-3E44-4EE2-81E2-DBB0708DD68A}" dt="2020-11-01T20:20:39.027" v="1163" actId="1076"/>
          <ac:spMkLst>
            <pc:docMk/>
            <pc:sldMk cId="2937439555" sldId="265"/>
            <ac:spMk id="3" creationId="{A8BFF0FE-F84A-4846-9590-927BCE96572E}"/>
          </ac:spMkLst>
        </pc:spChg>
        <pc:spChg chg="add del">
          <ac:chgData name="Baba Dook" userId="1feff72ef5f6ee83" providerId="Windows Live" clId="Web-{4C03CD8F-3E44-4EE2-81E2-DBB0708DD68A}" dt="2020-11-01T20:18:32.134" v="1136"/>
          <ac:spMkLst>
            <pc:docMk/>
            <pc:sldMk cId="2937439555" sldId="265"/>
            <ac:spMk id="10" creationId="{8651CFA9-6065-4243-AC48-858E359780B1}"/>
          </ac:spMkLst>
        </pc:spChg>
        <pc:spChg chg="add del">
          <ac:chgData name="Baba Dook" userId="1feff72ef5f6ee83" providerId="Windows Live" clId="Web-{4C03CD8F-3E44-4EE2-81E2-DBB0708DD68A}" dt="2020-11-01T20:18:32.134" v="1136"/>
          <ac:spMkLst>
            <pc:docMk/>
            <pc:sldMk cId="2937439555" sldId="265"/>
            <ac:spMk id="12" creationId="{37962AE0-6A1C-4B76-9D52-10E5E6D7D3BB}"/>
          </ac:spMkLst>
        </pc:spChg>
        <pc:spChg chg="add del">
          <ac:chgData name="Baba Dook" userId="1feff72ef5f6ee83" providerId="Windows Live" clId="Web-{4C03CD8F-3E44-4EE2-81E2-DBB0708DD68A}" dt="2020-11-01T20:20:07.542" v="1156"/>
          <ac:spMkLst>
            <pc:docMk/>
            <pc:sldMk cId="2937439555" sldId="265"/>
            <ac:spMk id="38" creationId="{8651CFA9-6065-4243-AC48-858E359780B1}"/>
          </ac:spMkLst>
        </pc:spChg>
        <pc:spChg chg="add del">
          <ac:chgData name="Baba Dook" userId="1feff72ef5f6ee83" providerId="Windows Live" clId="Web-{4C03CD8F-3E44-4EE2-81E2-DBB0708DD68A}" dt="2020-11-01T20:20:07.542" v="1156"/>
          <ac:spMkLst>
            <pc:docMk/>
            <pc:sldMk cId="2937439555" sldId="265"/>
            <ac:spMk id="40" creationId="{FBFC6891-CBA5-427E-98AC-BF56BB033089}"/>
          </ac:spMkLst>
        </pc:spChg>
        <pc:spChg chg="add del">
          <ac:chgData name="Baba Dook" userId="1feff72ef5f6ee83" providerId="Windows Live" clId="Web-{4C03CD8F-3E44-4EE2-81E2-DBB0708DD68A}" dt="2020-11-01T20:20:07.510" v="1155"/>
          <ac:spMkLst>
            <pc:docMk/>
            <pc:sldMk cId="2937439555" sldId="265"/>
            <ac:spMk id="63" creationId="{8651CFA9-6065-4243-AC48-858E359780B1}"/>
          </ac:spMkLst>
        </pc:spChg>
        <pc:spChg chg="add del">
          <ac:chgData name="Baba Dook" userId="1feff72ef5f6ee83" providerId="Windows Live" clId="Web-{4C03CD8F-3E44-4EE2-81E2-DBB0708DD68A}" dt="2020-11-01T20:20:07.510" v="1155"/>
          <ac:spMkLst>
            <pc:docMk/>
            <pc:sldMk cId="2937439555" sldId="265"/>
            <ac:spMk id="64" creationId="{37962AE0-6A1C-4B76-9D52-10E5E6D7D3BB}"/>
          </ac:spMkLst>
        </pc:spChg>
        <pc:spChg chg="add del">
          <ac:chgData name="Baba Dook" userId="1feff72ef5f6ee83" providerId="Windows Live" clId="Web-{4C03CD8F-3E44-4EE2-81E2-DBB0708DD68A}" dt="2020-11-01T20:20:02.885" v="1153"/>
          <ac:spMkLst>
            <pc:docMk/>
            <pc:sldMk cId="2937439555" sldId="265"/>
            <ac:spMk id="66" creationId="{8651CFA9-6065-4243-AC48-858E359780B1}"/>
          </ac:spMkLst>
        </pc:spChg>
        <pc:spChg chg="add">
          <ac:chgData name="Baba Dook" userId="1feff72ef5f6ee83" providerId="Windows Live" clId="Web-{4C03CD8F-3E44-4EE2-81E2-DBB0708DD68A}" dt="2020-11-01T20:20:07.542" v="1156"/>
          <ac:spMkLst>
            <pc:docMk/>
            <pc:sldMk cId="2937439555" sldId="265"/>
            <ac:spMk id="67" creationId="{8651CFA9-6065-4243-AC48-858E359780B1}"/>
          </ac:spMkLst>
        </pc:spChg>
        <pc:spChg chg="add del">
          <ac:chgData name="Baba Dook" userId="1feff72ef5f6ee83" providerId="Windows Live" clId="Web-{4C03CD8F-3E44-4EE2-81E2-DBB0708DD68A}" dt="2020-11-01T20:20:02.885" v="1153"/>
          <ac:spMkLst>
            <pc:docMk/>
            <pc:sldMk cId="2937439555" sldId="265"/>
            <ac:spMk id="68" creationId="{FBFC6891-CBA5-427E-98AC-BF56BB033089}"/>
          </ac:spMkLst>
        </pc:spChg>
        <pc:spChg chg="add">
          <ac:chgData name="Baba Dook" userId="1feff72ef5f6ee83" providerId="Windows Live" clId="Web-{4C03CD8F-3E44-4EE2-81E2-DBB0708DD68A}" dt="2020-11-01T20:20:07.542" v="1156"/>
          <ac:spMkLst>
            <pc:docMk/>
            <pc:sldMk cId="2937439555" sldId="265"/>
            <ac:spMk id="69" creationId="{37962AE0-6A1C-4B76-9D52-10E5E6D7D3BB}"/>
          </ac:spMkLst>
        </pc:spChg>
        <pc:grpChg chg="add del">
          <ac:chgData name="Baba Dook" userId="1feff72ef5f6ee83" providerId="Windows Live" clId="Web-{4C03CD8F-3E44-4EE2-81E2-DBB0708DD68A}" dt="2020-11-01T20:18:32.134" v="1136"/>
          <ac:grpSpMkLst>
            <pc:docMk/>
            <pc:sldMk cId="2937439555" sldId="265"/>
            <ac:grpSpMk id="14" creationId="{E8ABCFC2-1187-4EFE-87CB-D1ABA0F5DBC6}"/>
          </ac:grpSpMkLst>
        </pc:grpChg>
        <pc:grpChg chg="add del">
          <ac:chgData name="Baba Dook" userId="1feff72ef5f6ee83" providerId="Windows Live" clId="Web-{4C03CD8F-3E44-4EE2-81E2-DBB0708DD68A}" dt="2020-11-01T20:18:32.134" v="1136"/>
          <ac:grpSpMkLst>
            <pc:docMk/>
            <pc:sldMk cId="2937439555" sldId="265"/>
            <ac:grpSpMk id="24" creationId="{CE5E50B5-764C-4CF0-BE62-6330BDB193FE}"/>
          </ac:grpSpMkLst>
        </pc:grpChg>
        <pc:grpChg chg="add del">
          <ac:chgData name="Baba Dook" userId="1feff72ef5f6ee83" providerId="Windows Live" clId="Web-{4C03CD8F-3E44-4EE2-81E2-DBB0708DD68A}" dt="2020-11-01T20:20:07.542" v="1156"/>
          <ac:grpSpMkLst>
            <pc:docMk/>
            <pc:sldMk cId="2937439555" sldId="265"/>
            <ac:grpSpMk id="42" creationId="{ABF50CC8-8040-4643-A1AA-BBABC82E8D0A}"/>
          </ac:grpSpMkLst>
        </pc:grpChg>
        <pc:grpChg chg="add del">
          <ac:chgData name="Baba Dook" userId="1feff72ef5f6ee83" providerId="Windows Live" clId="Web-{4C03CD8F-3E44-4EE2-81E2-DBB0708DD68A}" dt="2020-11-01T20:20:07.542" v="1156"/>
          <ac:grpSpMkLst>
            <pc:docMk/>
            <pc:sldMk cId="2937439555" sldId="265"/>
            <ac:grpSpMk id="52" creationId="{06016E80-DB0D-4629-80F2-539B468768B8}"/>
          </ac:grpSpMkLst>
        </pc:grpChg>
        <pc:grpChg chg="add del">
          <ac:chgData name="Baba Dook" userId="1feff72ef5f6ee83" providerId="Windows Live" clId="Web-{4C03CD8F-3E44-4EE2-81E2-DBB0708DD68A}" dt="2020-11-01T20:20:07.510" v="1155"/>
          <ac:grpSpMkLst>
            <pc:docMk/>
            <pc:sldMk cId="2937439555" sldId="265"/>
            <ac:grpSpMk id="65" creationId="{6B72B514-4AB8-43DF-84D4-951DBF368CED}"/>
          </ac:grpSpMkLst>
        </pc:grpChg>
        <pc:grpChg chg="add del">
          <ac:chgData name="Baba Dook" userId="1feff72ef5f6ee83" providerId="Windows Live" clId="Web-{4C03CD8F-3E44-4EE2-81E2-DBB0708DD68A}" dt="2020-11-01T20:20:02.885" v="1153"/>
          <ac:grpSpMkLst>
            <pc:docMk/>
            <pc:sldMk cId="2937439555" sldId="265"/>
            <ac:grpSpMk id="70" creationId="{F4436A75-A020-494B-B70E-85CBD21EA361}"/>
          </ac:grpSpMkLst>
        </pc:grpChg>
        <pc:grpChg chg="add">
          <ac:chgData name="Baba Dook" userId="1feff72ef5f6ee83" providerId="Windows Live" clId="Web-{4C03CD8F-3E44-4EE2-81E2-DBB0708DD68A}" dt="2020-11-01T20:20:07.542" v="1156"/>
          <ac:grpSpMkLst>
            <pc:docMk/>
            <pc:sldMk cId="2937439555" sldId="265"/>
            <ac:grpSpMk id="79" creationId="{30E2593C-D80A-46DA-80DF-172357084A49}"/>
          </ac:grpSpMkLst>
        </pc:grpChg>
        <pc:grpChg chg="add del">
          <ac:chgData name="Baba Dook" userId="1feff72ef5f6ee83" providerId="Windows Live" clId="Web-{4C03CD8F-3E44-4EE2-81E2-DBB0708DD68A}" dt="2020-11-01T20:20:07.510" v="1155"/>
          <ac:grpSpMkLst>
            <pc:docMk/>
            <pc:sldMk cId="2937439555" sldId="265"/>
            <ac:grpSpMk id="80" creationId="{DD2E06CA-048F-403F-AD47-B098C0A25DA6}"/>
          </ac:grpSpMkLst>
        </pc:grpChg>
        <pc:grpChg chg="add del">
          <ac:chgData name="Baba Dook" userId="1feff72ef5f6ee83" providerId="Windows Live" clId="Web-{4C03CD8F-3E44-4EE2-81E2-DBB0708DD68A}" dt="2020-11-01T20:20:02.885" v="1153"/>
          <ac:grpSpMkLst>
            <pc:docMk/>
            <pc:sldMk cId="2937439555" sldId="265"/>
            <ac:grpSpMk id="82" creationId="{DB8ED0A1-FF45-4EE6-ADE8-2F2ED0D394EF}"/>
          </ac:grpSpMkLst>
        </pc:grpChg>
        <pc:grpChg chg="add">
          <ac:chgData name="Baba Dook" userId="1feff72ef5f6ee83" providerId="Windows Live" clId="Web-{4C03CD8F-3E44-4EE2-81E2-DBB0708DD68A}" dt="2020-11-01T20:20:07.542" v="1156"/>
          <ac:grpSpMkLst>
            <pc:docMk/>
            <pc:sldMk cId="2937439555" sldId="265"/>
            <ac:grpSpMk id="91" creationId="{521AD032-2A8E-46DA-9ADE-ABE5E787FE32}"/>
          </ac:grpSpMkLst>
        </pc:grpChg>
        <pc:picChg chg="add mod ord">
          <ac:chgData name="Baba Dook" userId="1feff72ef5f6ee83" providerId="Windows Live" clId="Web-{4C03CD8F-3E44-4EE2-81E2-DBB0708DD68A}" dt="2020-11-01T20:20:07.542" v="1156"/>
          <ac:picMkLst>
            <pc:docMk/>
            <pc:sldMk cId="2937439555" sldId="265"/>
            <ac:picMk id="4" creationId="{EA760FF3-275B-47BB-87D7-060F1EDFECB1}"/>
          </ac:picMkLst>
        </pc:picChg>
        <pc:picChg chg="add del mod">
          <ac:chgData name="Baba Dook" userId="1feff72ef5f6ee83" providerId="Windows Live" clId="Web-{4C03CD8F-3E44-4EE2-81E2-DBB0708DD68A}" dt="2020-11-01T20:19:44.291" v="1151"/>
          <ac:picMkLst>
            <pc:docMk/>
            <pc:sldMk cId="2937439555" sldId="265"/>
            <ac:picMk id="5" creationId="{AD6412A2-7C76-49F1-9EA6-541EC6A10BC2}"/>
          </ac:picMkLst>
        </pc:picChg>
      </pc:sldChg>
      <pc:sldChg chg="addSp delSp modSp new mod setBg">
        <pc:chgData name="Baba Dook" userId="1feff72ef5f6ee83" providerId="Windows Live" clId="Web-{4C03CD8F-3E44-4EE2-81E2-DBB0708DD68A}" dt="2020-11-01T20:34:49.120" v="1296" actId="1076"/>
        <pc:sldMkLst>
          <pc:docMk/>
          <pc:sldMk cId="1539890878" sldId="266"/>
        </pc:sldMkLst>
        <pc:spChg chg="mod">
          <ac:chgData name="Baba Dook" userId="1feff72ef5f6ee83" providerId="Windows Live" clId="Web-{4C03CD8F-3E44-4EE2-81E2-DBB0708DD68A}" dt="2020-11-01T20:34:49.120" v="1296" actId="1076"/>
          <ac:spMkLst>
            <pc:docMk/>
            <pc:sldMk cId="1539890878" sldId="266"/>
            <ac:spMk id="2" creationId="{C0EA4188-6ED0-4AB9-9693-B5CFAD4DF27F}"/>
          </ac:spMkLst>
        </pc:spChg>
        <pc:spChg chg="mod ord">
          <ac:chgData name="Baba Dook" userId="1feff72ef5f6ee83" providerId="Windows Live" clId="Web-{4C03CD8F-3E44-4EE2-81E2-DBB0708DD68A}" dt="2020-11-01T20:34:29.276" v="1290" actId="20577"/>
          <ac:spMkLst>
            <pc:docMk/>
            <pc:sldMk cId="1539890878" sldId="266"/>
            <ac:spMk id="3" creationId="{0D9A6FD0-9894-41D5-B0EF-9130EE93FEED}"/>
          </ac:spMkLst>
        </pc:spChg>
        <pc:spChg chg="add del">
          <ac:chgData name="Baba Dook" userId="1feff72ef5f6ee83" providerId="Windows Live" clId="Web-{4C03CD8F-3E44-4EE2-81E2-DBB0708DD68A}" dt="2020-11-01T20:30:55.663" v="1269"/>
          <ac:spMkLst>
            <pc:docMk/>
            <pc:sldMk cId="1539890878" sldId="266"/>
            <ac:spMk id="12" creationId="{8651CFA9-6065-4243-AC48-858E359780B1}"/>
          </ac:spMkLst>
        </pc:spChg>
        <pc:spChg chg="add del">
          <ac:chgData name="Baba Dook" userId="1feff72ef5f6ee83" providerId="Windows Live" clId="Web-{4C03CD8F-3E44-4EE2-81E2-DBB0708DD68A}" dt="2020-11-01T20:30:55.663" v="1269"/>
          <ac:spMkLst>
            <pc:docMk/>
            <pc:sldMk cId="1539890878" sldId="266"/>
            <ac:spMk id="14" creationId="{37962AE0-6A1C-4B76-9D52-10E5E6D7D3BB}"/>
          </ac:spMkLst>
        </pc:spChg>
        <pc:spChg chg="add del">
          <ac:chgData name="Baba Dook" userId="1feff72ef5f6ee83" providerId="Windows Live" clId="Web-{4C03CD8F-3E44-4EE2-81E2-DBB0708DD68A}" dt="2020-11-01T20:31:31.038" v="1273"/>
          <ac:spMkLst>
            <pc:docMk/>
            <pc:sldMk cId="1539890878" sldId="266"/>
            <ac:spMk id="40" creationId="{8651CFA9-6065-4243-AC48-858E359780B1}"/>
          </ac:spMkLst>
        </pc:spChg>
        <pc:spChg chg="add del">
          <ac:chgData name="Baba Dook" userId="1feff72ef5f6ee83" providerId="Windows Live" clId="Web-{4C03CD8F-3E44-4EE2-81E2-DBB0708DD68A}" dt="2020-11-01T20:31:31.038" v="1273"/>
          <ac:spMkLst>
            <pc:docMk/>
            <pc:sldMk cId="1539890878" sldId="266"/>
            <ac:spMk id="42" creationId="{FBFC6891-CBA5-427E-98AC-BF56BB033089}"/>
          </ac:spMkLst>
        </pc:spChg>
        <pc:spChg chg="add del">
          <ac:chgData name="Baba Dook" userId="1feff72ef5f6ee83" providerId="Windows Live" clId="Web-{4C03CD8F-3E44-4EE2-81E2-DBB0708DD68A}" dt="2020-11-01T20:32:11.195" v="1285"/>
          <ac:spMkLst>
            <pc:docMk/>
            <pc:sldMk cId="1539890878" sldId="266"/>
            <ac:spMk id="65" creationId="{8651CFA9-6065-4243-AC48-858E359780B1}"/>
          </ac:spMkLst>
        </pc:spChg>
        <pc:spChg chg="add del">
          <ac:chgData name="Baba Dook" userId="1feff72ef5f6ee83" providerId="Windows Live" clId="Web-{4C03CD8F-3E44-4EE2-81E2-DBB0708DD68A}" dt="2020-11-01T20:32:11.195" v="1285"/>
          <ac:spMkLst>
            <pc:docMk/>
            <pc:sldMk cId="1539890878" sldId="266"/>
            <ac:spMk id="66" creationId="{37962AE0-6A1C-4B76-9D52-10E5E6D7D3BB}"/>
          </ac:spMkLst>
        </pc:spChg>
        <pc:spChg chg="add del">
          <ac:chgData name="Baba Dook" userId="1feff72ef5f6ee83" providerId="Windows Live" clId="Web-{4C03CD8F-3E44-4EE2-81E2-DBB0708DD68A}" dt="2020-11-01T20:31:31.007" v="1272"/>
          <ac:spMkLst>
            <pc:docMk/>
            <pc:sldMk cId="1539890878" sldId="266"/>
            <ac:spMk id="68" creationId="{8651CFA9-6065-4243-AC48-858E359780B1}"/>
          </ac:spMkLst>
        </pc:spChg>
        <pc:spChg chg="add del">
          <ac:chgData name="Baba Dook" userId="1feff72ef5f6ee83" providerId="Windows Live" clId="Web-{4C03CD8F-3E44-4EE2-81E2-DBB0708DD68A}" dt="2020-11-01T20:31:31.007" v="1272"/>
          <ac:spMkLst>
            <pc:docMk/>
            <pc:sldMk cId="1539890878" sldId="266"/>
            <ac:spMk id="70" creationId="{37962AE0-6A1C-4B76-9D52-10E5E6D7D3BB}"/>
          </ac:spMkLst>
        </pc:spChg>
        <pc:spChg chg="mod">
          <ac:chgData name="Baba Dook" userId="1feff72ef5f6ee83" providerId="Windows Live" clId="Web-{4C03CD8F-3E44-4EE2-81E2-DBB0708DD68A}" dt="2020-11-01T20:31:54.445" v="1277" actId="1076"/>
          <ac:spMkLst>
            <pc:docMk/>
            <pc:sldMk cId="1539890878" sldId="266"/>
            <ac:spMk id="73" creationId="{95DD1F88-7D7E-4B4B-AAD7-040A29B99590}"/>
          </ac:spMkLst>
        </pc:spChg>
        <pc:spChg chg="add">
          <ac:chgData name="Baba Dook" userId="1feff72ef5f6ee83" providerId="Windows Live" clId="Web-{4C03CD8F-3E44-4EE2-81E2-DBB0708DD68A}" dt="2020-11-01T20:32:11.195" v="1285"/>
          <ac:spMkLst>
            <pc:docMk/>
            <pc:sldMk cId="1539890878" sldId="266"/>
            <ac:spMk id="96" creationId="{8651CFA9-6065-4243-AC48-858E359780B1}"/>
          </ac:spMkLst>
        </pc:spChg>
        <pc:spChg chg="add">
          <ac:chgData name="Baba Dook" userId="1feff72ef5f6ee83" providerId="Windows Live" clId="Web-{4C03CD8F-3E44-4EE2-81E2-DBB0708DD68A}" dt="2020-11-01T20:32:11.195" v="1285"/>
          <ac:spMkLst>
            <pc:docMk/>
            <pc:sldMk cId="1539890878" sldId="266"/>
            <ac:spMk id="98" creationId="{37962AE0-6A1C-4B76-9D52-10E5E6D7D3BB}"/>
          </ac:spMkLst>
        </pc:spChg>
        <pc:grpChg chg="add del">
          <ac:chgData name="Baba Dook" userId="1feff72ef5f6ee83" providerId="Windows Live" clId="Web-{4C03CD8F-3E44-4EE2-81E2-DBB0708DD68A}" dt="2020-11-01T20:30:55.663" v="1269"/>
          <ac:grpSpMkLst>
            <pc:docMk/>
            <pc:sldMk cId="1539890878" sldId="266"/>
            <ac:grpSpMk id="16" creationId="{D9BFC6E3-BFC5-435F-B231-919AC7AA822C}"/>
          </ac:grpSpMkLst>
        </pc:grpChg>
        <pc:grpChg chg="add del">
          <ac:chgData name="Baba Dook" userId="1feff72ef5f6ee83" providerId="Windows Live" clId="Web-{4C03CD8F-3E44-4EE2-81E2-DBB0708DD68A}" dt="2020-11-01T20:30:55.663" v="1269"/>
          <ac:grpSpMkLst>
            <pc:docMk/>
            <pc:sldMk cId="1539890878" sldId="266"/>
            <ac:grpSpMk id="26" creationId="{5ADC205B-38F3-4C98-B23C-A449996FFE43}"/>
          </ac:grpSpMkLst>
        </pc:grpChg>
        <pc:grpChg chg="add del">
          <ac:chgData name="Baba Dook" userId="1feff72ef5f6ee83" providerId="Windows Live" clId="Web-{4C03CD8F-3E44-4EE2-81E2-DBB0708DD68A}" dt="2020-11-01T20:31:31.038" v="1273"/>
          <ac:grpSpMkLst>
            <pc:docMk/>
            <pc:sldMk cId="1539890878" sldId="266"/>
            <ac:grpSpMk id="44" creationId="{555A4878-58A8-466B-9CBB-D9C7B73A2381}"/>
          </ac:grpSpMkLst>
        </pc:grpChg>
        <pc:grpChg chg="add del">
          <ac:chgData name="Baba Dook" userId="1feff72ef5f6ee83" providerId="Windows Live" clId="Web-{4C03CD8F-3E44-4EE2-81E2-DBB0708DD68A}" dt="2020-11-01T20:31:31.038" v="1273"/>
          <ac:grpSpMkLst>
            <pc:docMk/>
            <pc:sldMk cId="1539890878" sldId="266"/>
            <ac:grpSpMk id="53" creationId="{D54E906B-A561-4AF4-8778-C71C4014C7F9}"/>
          </ac:grpSpMkLst>
        </pc:grpChg>
        <pc:grpChg chg="add del">
          <ac:chgData name="Baba Dook" userId="1feff72ef5f6ee83" providerId="Windows Live" clId="Web-{4C03CD8F-3E44-4EE2-81E2-DBB0708DD68A}" dt="2020-11-01T20:32:11.195" v="1285"/>
          <ac:grpSpMkLst>
            <pc:docMk/>
            <pc:sldMk cId="1539890878" sldId="266"/>
            <ac:grpSpMk id="67" creationId="{53FF397C-0BA2-4832-BF04-9DC9A075E425}"/>
          </ac:grpSpMkLst>
        </pc:grpChg>
        <pc:grpChg chg="add del">
          <ac:chgData name="Baba Dook" userId="1feff72ef5f6ee83" providerId="Windows Live" clId="Web-{4C03CD8F-3E44-4EE2-81E2-DBB0708DD68A}" dt="2020-11-01T20:32:11.195" v="1285"/>
          <ac:grpSpMkLst>
            <pc:docMk/>
            <pc:sldMk cId="1539890878" sldId="266"/>
            <ac:grpSpMk id="69" creationId="{3D0D64BB-A877-435E-8447-C893326AC71F}"/>
          </ac:grpSpMkLst>
        </pc:grpChg>
        <pc:grpChg chg="add del">
          <ac:chgData name="Baba Dook" userId="1feff72ef5f6ee83" providerId="Windows Live" clId="Web-{4C03CD8F-3E44-4EE2-81E2-DBB0708DD68A}" dt="2020-11-01T20:31:31.007" v="1272"/>
          <ac:grpSpMkLst>
            <pc:docMk/>
            <pc:sldMk cId="1539890878" sldId="266"/>
            <ac:grpSpMk id="72" creationId="{1E37CF65-082F-4CE4-B4CE-C544B3C5355D}"/>
          </ac:grpSpMkLst>
        </pc:grpChg>
        <pc:grpChg chg="add del">
          <ac:chgData name="Baba Dook" userId="1feff72ef5f6ee83" providerId="Windows Live" clId="Web-{4C03CD8F-3E44-4EE2-81E2-DBB0708DD68A}" dt="2020-11-01T20:31:31.007" v="1272"/>
          <ac:grpSpMkLst>
            <pc:docMk/>
            <pc:sldMk cId="1539890878" sldId="266"/>
            <ac:grpSpMk id="82" creationId="{EC4EB340-5DCE-451D-A309-BB5672901FCC}"/>
          </ac:grpSpMkLst>
        </pc:grpChg>
        <pc:grpChg chg="add del">
          <ac:chgData name="Baba Dook" userId="1feff72ef5f6ee83" providerId="Windows Live" clId="Web-{4C03CD8F-3E44-4EE2-81E2-DBB0708DD68A}" dt="2020-11-01T20:31:31.007" v="1272"/>
          <ac:grpSpMkLst>
            <pc:docMk/>
            <pc:sldMk cId="1539890878" sldId="266"/>
            <ac:grpSpMk id="86" creationId="{B80C250A-8A10-498A-8B30-95CC1C4D00DD}"/>
          </ac:grpSpMkLst>
        </pc:grpChg>
        <pc:grpChg chg="add">
          <ac:chgData name="Baba Dook" userId="1feff72ef5f6ee83" providerId="Windows Live" clId="Web-{4C03CD8F-3E44-4EE2-81E2-DBB0708DD68A}" dt="2020-11-01T20:32:11.195" v="1285"/>
          <ac:grpSpMkLst>
            <pc:docMk/>
            <pc:sldMk cId="1539890878" sldId="266"/>
            <ac:grpSpMk id="100" creationId="{1E37CF65-082F-4CE4-B4CE-C544B3C5355D}"/>
          </ac:grpSpMkLst>
        </pc:grpChg>
        <pc:grpChg chg="add">
          <ac:chgData name="Baba Dook" userId="1feff72ef5f6ee83" providerId="Windows Live" clId="Web-{4C03CD8F-3E44-4EE2-81E2-DBB0708DD68A}" dt="2020-11-01T20:32:11.195" v="1285"/>
          <ac:grpSpMkLst>
            <pc:docMk/>
            <pc:sldMk cId="1539890878" sldId="266"/>
            <ac:grpSpMk id="110" creationId="{EC4EB340-5DCE-451D-A309-BB5672901FCC}"/>
          </ac:grpSpMkLst>
        </pc:grpChg>
        <pc:grpChg chg="add">
          <ac:chgData name="Baba Dook" userId="1feff72ef5f6ee83" providerId="Windows Live" clId="Web-{4C03CD8F-3E44-4EE2-81E2-DBB0708DD68A}" dt="2020-11-01T20:32:11.195" v="1285"/>
          <ac:grpSpMkLst>
            <pc:docMk/>
            <pc:sldMk cId="1539890878" sldId="266"/>
            <ac:grpSpMk id="114" creationId="{B80C250A-8A10-498A-8B30-95CC1C4D00DD}"/>
          </ac:grpSpMkLst>
        </pc:grpChg>
        <pc:picChg chg="add del mod">
          <ac:chgData name="Baba Dook" userId="1feff72ef5f6ee83" providerId="Windows Live" clId="Web-{4C03CD8F-3E44-4EE2-81E2-DBB0708DD68A}" dt="2020-11-01T20:27:15.237" v="1241"/>
          <ac:picMkLst>
            <pc:docMk/>
            <pc:sldMk cId="1539890878" sldId="266"/>
            <ac:picMk id="4" creationId="{62F343B0-8FE0-49F9-AD27-2E5DE138AD79}"/>
          </ac:picMkLst>
        </pc:picChg>
        <pc:picChg chg="add mod">
          <ac:chgData name="Baba Dook" userId="1feff72ef5f6ee83" providerId="Windows Live" clId="Web-{4C03CD8F-3E44-4EE2-81E2-DBB0708DD68A}" dt="2020-11-01T20:32:11.195" v="1285"/>
          <ac:picMkLst>
            <pc:docMk/>
            <pc:sldMk cId="1539890878" sldId="266"/>
            <ac:picMk id="5" creationId="{382B3621-CA94-4193-B142-F9313F2672A6}"/>
          </ac:picMkLst>
        </pc:picChg>
        <pc:picChg chg="add del mod">
          <ac:chgData name="Baba Dook" userId="1feff72ef5f6ee83" providerId="Windows Live" clId="Web-{4C03CD8F-3E44-4EE2-81E2-DBB0708DD68A}" dt="2020-11-01T20:30:34.912" v="1266"/>
          <ac:picMkLst>
            <pc:docMk/>
            <pc:sldMk cId="1539890878" sldId="266"/>
            <ac:picMk id="6" creationId="{8D853921-E9A7-49B0-B3FE-AEA3D84066BC}"/>
          </ac:picMkLst>
        </pc:picChg>
        <pc:picChg chg="add mod ord">
          <ac:chgData name="Baba Dook" userId="1feff72ef5f6ee83" providerId="Windows Live" clId="Web-{4C03CD8F-3E44-4EE2-81E2-DBB0708DD68A}" dt="2020-11-01T20:32:11.195" v="1285"/>
          <ac:picMkLst>
            <pc:docMk/>
            <pc:sldMk cId="1539890878" sldId="266"/>
            <ac:picMk id="7" creationId="{ABB1551F-0AB7-4A7C-A57F-5600D59D01E5}"/>
          </ac:picMkLst>
        </pc:picChg>
      </pc:sldChg>
      <pc:sldChg chg="addSp delSp modSp new mod setBg">
        <pc:chgData name="Baba Dook" userId="1feff72ef5f6ee83" providerId="Windows Live" clId="Web-{4C03CD8F-3E44-4EE2-81E2-DBB0708DD68A}" dt="2020-11-01T20:46:30.789" v="1871" actId="1076"/>
        <pc:sldMkLst>
          <pc:docMk/>
          <pc:sldMk cId="3238626475" sldId="267"/>
        </pc:sldMkLst>
        <pc:spChg chg="mod">
          <ac:chgData name="Baba Dook" userId="1feff72ef5f6ee83" providerId="Windows Live" clId="Web-{4C03CD8F-3E44-4EE2-81E2-DBB0708DD68A}" dt="2020-11-01T20:45:54.039" v="1864" actId="1076"/>
          <ac:spMkLst>
            <pc:docMk/>
            <pc:sldMk cId="3238626475" sldId="267"/>
            <ac:spMk id="2" creationId="{60CA992A-9281-41C4-9FE6-870A448B43FF}"/>
          </ac:spMkLst>
        </pc:spChg>
        <pc:spChg chg="mod ord">
          <ac:chgData name="Baba Dook" userId="1feff72ef5f6ee83" providerId="Windows Live" clId="Web-{4C03CD8F-3E44-4EE2-81E2-DBB0708DD68A}" dt="2020-11-01T20:46:30.789" v="1871" actId="1076"/>
          <ac:spMkLst>
            <pc:docMk/>
            <pc:sldMk cId="3238626475" sldId="267"/>
            <ac:spMk id="3" creationId="{6F976E5C-8351-4169-9F3E-792CA5B9CCE6}"/>
          </ac:spMkLst>
        </pc:spChg>
        <pc:spChg chg="add del">
          <ac:chgData name="Baba Dook" userId="1feff72ef5f6ee83" providerId="Windows Live" clId="Web-{4C03CD8F-3E44-4EE2-81E2-DBB0708DD68A}" dt="2020-11-01T20:45:17.304" v="1850"/>
          <ac:spMkLst>
            <pc:docMk/>
            <pc:sldMk cId="3238626475" sldId="267"/>
            <ac:spMk id="6" creationId="{8651CFA9-6065-4243-AC48-858E359780B1}"/>
          </ac:spMkLst>
        </pc:spChg>
        <pc:spChg chg="add del">
          <ac:chgData name="Baba Dook" userId="1feff72ef5f6ee83" providerId="Windows Live" clId="Web-{4C03CD8F-3E44-4EE2-81E2-DBB0708DD68A}" dt="2020-11-01T20:45:17.304" v="1850"/>
          <ac:spMkLst>
            <pc:docMk/>
            <pc:sldMk cId="3238626475" sldId="267"/>
            <ac:spMk id="7" creationId="{FBFC6891-CBA5-427E-98AC-BF56BB033089}"/>
          </ac:spMkLst>
        </pc:spChg>
        <pc:spChg chg="add del">
          <ac:chgData name="Baba Dook" userId="1feff72ef5f6ee83" providerId="Windows Live" clId="Web-{4C03CD8F-3E44-4EE2-81E2-DBB0708DD68A}" dt="2020-11-01T20:45:10.913" v="1848"/>
          <ac:spMkLst>
            <pc:docMk/>
            <pc:sldMk cId="3238626475" sldId="267"/>
            <ac:spMk id="9" creationId="{8651CFA9-6065-4243-AC48-858E359780B1}"/>
          </ac:spMkLst>
        </pc:spChg>
        <pc:spChg chg="add del">
          <ac:chgData name="Baba Dook" userId="1feff72ef5f6ee83" providerId="Windows Live" clId="Web-{4C03CD8F-3E44-4EE2-81E2-DBB0708DD68A}" dt="2020-11-01T20:45:23.194" v="1852"/>
          <ac:spMkLst>
            <pc:docMk/>
            <pc:sldMk cId="3238626475" sldId="267"/>
            <ac:spMk id="10" creationId="{8651CFA9-6065-4243-AC48-858E359780B1}"/>
          </ac:spMkLst>
        </pc:spChg>
        <pc:spChg chg="add del">
          <ac:chgData name="Baba Dook" userId="1feff72ef5f6ee83" providerId="Windows Live" clId="Web-{4C03CD8F-3E44-4EE2-81E2-DBB0708DD68A}" dt="2020-11-01T20:45:10.913" v="1848"/>
          <ac:spMkLst>
            <pc:docMk/>
            <pc:sldMk cId="3238626475" sldId="267"/>
            <ac:spMk id="11" creationId="{37962AE0-6A1C-4B76-9D52-10E5E6D7D3BB}"/>
          </ac:spMkLst>
        </pc:spChg>
        <pc:spChg chg="add del">
          <ac:chgData name="Baba Dook" userId="1feff72ef5f6ee83" providerId="Windows Live" clId="Web-{4C03CD8F-3E44-4EE2-81E2-DBB0708DD68A}" dt="2020-11-01T20:45:23.194" v="1852"/>
          <ac:spMkLst>
            <pc:docMk/>
            <pc:sldMk cId="3238626475" sldId="267"/>
            <ac:spMk id="12" creationId="{FBFC6891-CBA5-427E-98AC-BF56BB033089}"/>
          </ac:spMkLst>
        </pc:spChg>
        <pc:spChg chg="add">
          <ac:chgData name="Baba Dook" userId="1feff72ef5f6ee83" providerId="Windows Live" clId="Web-{4C03CD8F-3E44-4EE2-81E2-DBB0708DD68A}" dt="2020-11-01T20:45:27.898" v="1855"/>
          <ac:spMkLst>
            <pc:docMk/>
            <pc:sldMk cId="3238626475" sldId="267"/>
            <ac:spMk id="22" creationId="{8651CFA9-6065-4243-AC48-858E359780B1}"/>
          </ac:spMkLst>
        </pc:spChg>
        <pc:spChg chg="add del">
          <ac:chgData name="Baba Dook" userId="1feff72ef5f6ee83" providerId="Windows Live" clId="Web-{4C03CD8F-3E44-4EE2-81E2-DBB0708DD68A}" dt="2020-11-01T20:45:27.882" v="1854"/>
          <ac:spMkLst>
            <pc:docMk/>
            <pc:sldMk cId="3238626475" sldId="267"/>
            <ac:spMk id="33" creationId="{8651CFA9-6065-4243-AC48-858E359780B1}"/>
          </ac:spMkLst>
        </pc:spChg>
        <pc:spChg chg="add del">
          <ac:chgData name="Baba Dook" userId="1feff72ef5f6ee83" providerId="Windows Live" clId="Web-{4C03CD8F-3E44-4EE2-81E2-DBB0708DD68A}" dt="2020-11-01T20:45:27.882" v="1854"/>
          <ac:spMkLst>
            <pc:docMk/>
            <pc:sldMk cId="3238626475" sldId="267"/>
            <ac:spMk id="35" creationId="{FBFC6891-CBA5-427E-98AC-BF56BB033089}"/>
          </ac:spMkLst>
        </pc:spChg>
        <pc:spChg chg="add">
          <ac:chgData name="Baba Dook" userId="1feff72ef5f6ee83" providerId="Windows Live" clId="Web-{4C03CD8F-3E44-4EE2-81E2-DBB0708DD68A}" dt="2020-11-01T20:45:27.898" v="1855"/>
          <ac:spMkLst>
            <pc:docMk/>
            <pc:sldMk cId="3238626475" sldId="267"/>
            <ac:spMk id="37" creationId="{37962AE0-6A1C-4B76-9D52-10E5E6D7D3BB}"/>
          </ac:spMkLst>
        </pc:spChg>
        <pc:grpChg chg="add del">
          <ac:chgData name="Baba Dook" userId="1feff72ef5f6ee83" providerId="Windows Live" clId="Web-{4C03CD8F-3E44-4EE2-81E2-DBB0708DD68A}" dt="2020-11-01T20:45:17.304" v="1850"/>
          <ac:grpSpMkLst>
            <pc:docMk/>
            <pc:sldMk cId="3238626475" sldId="267"/>
            <ac:grpSpMk id="8" creationId="{4CD73DBB-9AC8-4BE7-AA43-995A7495D73C}"/>
          </ac:grpSpMkLst>
        </pc:grpChg>
        <pc:grpChg chg="add del">
          <ac:chgData name="Baba Dook" userId="1feff72ef5f6ee83" providerId="Windows Live" clId="Web-{4C03CD8F-3E44-4EE2-81E2-DBB0708DD68A}" dt="2020-11-01T20:45:10.913" v="1848"/>
          <ac:grpSpMkLst>
            <pc:docMk/>
            <pc:sldMk cId="3238626475" sldId="267"/>
            <ac:grpSpMk id="13" creationId="{14EB9E3B-CE4C-46EA-B8D1-457317C0A4E0}"/>
          </ac:grpSpMkLst>
        </pc:grpChg>
        <pc:grpChg chg="add del">
          <ac:chgData name="Baba Dook" userId="1feff72ef5f6ee83" providerId="Windows Live" clId="Web-{4C03CD8F-3E44-4EE2-81E2-DBB0708DD68A}" dt="2020-11-01T20:45:10.913" v="1848"/>
          <ac:grpSpMkLst>
            <pc:docMk/>
            <pc:sldMk cId="3238626475" sldId="267"/>
            <ac:grpSpMk id="23" creationId="{EACEE585-77A5-4267-A020-F2BB70BF56A5}"/>
          </ac:grpSpMkLst>
        </pc:grpChg>
        <pc:grpChg chg="add del">
          <ac:chgData name="Baba Dook" userId="1feff72ef5f6ee83" providerId="Windows Live" clId="Web-{4C03CD8F-3E44-4EE2-81E2-DBB0708DD68A}" dt="2020-11-01T20:45:23.194" v="1852"/>
          <ac:grpSpMkLst>
            <pc:docMk/>
            <pc:sldMk cId="3238626475" sldId="267"/>
            <ac:grpSpMk id="24" creationId="{F4436A75-A020-494B-B70E-85CBD21EA361}"/>
          </ac:grpSpMkLst>
        </pc:grpChg>
        <pc:grpChg chg="add del">
          <ac:chgData name="Baba Dook" userId="1feff72ef5f6ee83" providerId="Windows Live" clId="Web-{4C03CD8F-3E44-4EE2-81E2-DBB0708DD68A}" dt="2020-11-01T20:45:17.304" v="1850"/>
          <ac:grpSpMkLst>
            <pc:docMk/>
            <pc:sldMk cId="3238626475" sldId="267"/>
            <ac:grpSpMk id="25" creationId="{AAFDD3F2-C28D-4186-A9F0-DA324412D571}"/>
          </ac:grpSpMkLst>
        </pc:grpChg>
        <pc:grpChg chg="add del">
          <ac:chgData name="Baba Dook" userId="1feff72ef5f6ee83" providerId="Windows Live" clId="Web-{4C03CD8F-3E44-4EE2-81E2-DBB0708DD68A}" dt="2020-11-01T20:45:23.194" v="1852"/>
          <ac:grpSpMkLst>
            <pc:docMk/>
            <pc:sldMk cId="3238626475" sldId="267"/>
            <ac:grpSpMk id="34" creationId="{DB8ED0A1-FF45-4EE6-ADE8-2F2ED0D394EF}"/>
          </ac:grpSpMkLst>
        </pc:grpChg>
        <pc:grpChg chg="add del">
          <ac:chgData name="Baba Dook" userId="1feff72ef5f6ee83" providerId="Windows Live" clId="Web-{4C03CD8F-3E44-4EE2-81E2-DBB0708DD68A}" dt="2020-11-01T20:45:27.882" v="1854"/>
          <ac:grpSpMkLst>
            <pc:docMk/>
            <pc:sldMk cId="3238626475" sldId="267"/>
            <ac:grpSpMk id="36" creationId="{4CD73DBB-9AC8-4BE7-AA43-995A7495D73C}"/>
          </ac:grpSpMkLst>
        </pc:grpChg>
        <pc:grpChg chg="add del">
          <ac:chgData name="Baba Dook" userId="1feff72ef5f6ee83" providerId="Windows Live" clId="Web-{4C03CD8F-3E44-4EE2-81E2-DBB0708DD68A}" dt="2020-11-01T20:45:27.882" v="1854"/>
          <ac:grpSpMkLst>
            <pc:docMk/>
            <pc:sldMk cId="3238626475" sldId="267"/>
            <ac:grpSpMk id="38" creationId="{AAFDD3F2-C28D-4186-A9F0-DA324412D571}"/>
          </ac:grpSpMkLst>
        </pc:grpChg>
        <pc:grpChg chg="add">
          <ac:chgData name="Baba Dook" userId="1feff72ef5f6ee83" providerId="Windows Live" clId="Web-{4C03CD8F-3E44-4EE2-81E2-DBB0708DD68A}" dt="2020-11-01T20:45:27.898" v="1855"/>
          <ac:grpSpMkLst>
            <pc:docMk/>
            <pc:sldMk cId="3238626475" sldId="267"/>
            <ac:grpSpMk id="39" creationId="{F91F4035-959D-40EA-9ED3-54D7D9F4FCE9}"/>
          </ac:grpSpMkLst>
        </pc:grpChg>
        <pc:grpChg chg="add">
          <ac:chgData name="Baba Dook" userId="1feff72ef5f6ee83" providerId="Windows Live" clId="Web-{4C03CD8F-3E44-4EE2-81E2-DBB0708DD68A}" dt="2020-11-01T20:45:27.898" v="1855"/>
          <ac:grpSpMkLst>
            <pc:docMk/>
            <pc:sldMk cId="3238626475" sldId="267"/>
            <ac:grpSpMk id="40" creationId="{F8C79A14-3318-47D6-94E0-D72F5E6F5C0B}"/>
          </ac:grpSpMkLst>
        </pc:grpChg>
        <pc:picChg chg="add mod">
          <ac:chgData name="Baba Dook" userId="1feff72ef5f6ee83" providerId="Windows Live" clId="Web-{4C03CD8F-3E44-4EE2-81E2-DBB0708DD68A}" dt="2020-11-01T20:46:04.258" v="1867" actId="1076"/>
          <ac:picMkLst>
            <pc:docMk/>
            <pc:sldMk cId="3238626475" sldId="267"/>
            <ac:picMk id="4" creationId="{F4558E6F-A4ED-4B51-8D67-6289210D59E2}"/>
          </ac:picMkLst>
        </pc:picChg>
      </pc:sldChg>
      <pc:sldChg chg="addSp delSp modSp new del">
        <pc:chgData name="Baba Dook" userId="1feff72ef5f6ee83" providerId="Windows Live" clId="Web-{4C03CD8F-3E44-4EE2-81E2-DBB0708DD68A}" dt="2020-11-01T20:49:27.464" v="1973"/>
        <pc:sldMkLst>
          <pc:docMk/>
          <pc:sldMk cId="1995423934" sldId="268"/>
        </pc:sldMkLst>
        <pc:spChg chg="mod">
          <ac:chgData name="Baba Dook" userId="1feff72ef5f6ee83" providerId="Windows Live" clId="Web-{4C03CD8F-3E44-4EE2-81E2-DBB0708DD68A}" dt="2020-11-01T20:47:00.415" v="1909" actId="20577"/>
          <ac:spMkLst>
            <pc:docMk/>
            <pc:sldMk cId="1995423934" sldId="268"/>
            <ac:spMk id="2" creationId="{F51E8814-E7EB-446B-8C39-FF4184956054}"/>
          </ac:spMkLst>
        </pc:spChg>
        <pc:spChg chg="mod">
          <ac:chgData name="Baba Dook" userId="1feff72ef5f6ee83" providerId="Windows Live" clId="Web-{4C03CD8F-3E44-4EE2-81E2-DBB0708DD68A}" dt="2020-11-01T20:49:20.136" v="1970" actId="20577"/>
          <ac:spMkLst>
            <pc:docMk/>
            <pc:sldMk cId="1995423934" sldId="268"/>
            <ac:spMk id="3" creationId="{6E8704A0-F189-4060-AF75-B00263CB5729}"/>
          </ac:spMkLst>
        </pc:spChg>
        <pc:picChg chg="add del mod">
          <ac:chgData name="Baba Dook" userId="1feff72ef5f6ee83" providerId="Windows Live" clId="Web-{4C03CD8F-3E44-4EE2-81E2-DBB0708DD68A}" dt="2020-11-01T20:48:48.479" v="1953"/>
          <ac:picMkLst>
            <pc:docMk/>
            <pc:sldMk cId="1995423934" sldId="268"/>
            <ac:picMk id="4" creationId="{A0D7AC3C-1E82-4BB6-99FD-5259414975D4}"/>
          </ac:picMkLst>
        </pc:picChg>
      </pc:sldChg>
      <pc:sldChg chg="addSp delSp modSp new">
        <pc:chgData name="Baba Dook" userId="1feff72ef5f6ee83" providerId="Windows Live" clId="Web-{4C03CD8F-3E44-4EE2-81E2-DBB0708DD68A}" dt="2020-11-01T21:28:04.913" v="3682" actId="20577"/>
        <pc:sldMkLst>
          <pc:docMk/>
          <pc:sldMk cId="2036321716" sldId="268"/>
        </pc:sldMkLst>
        <pc:spChg chg="mod">
          <ac:chgData name="Baba Dook" userId="1feff72ef5f6ee83" providerId="Windows Live" clId="Web-{4C03CD8F-3E44-4EE2-81E2-DBB0708DD68A}" dt="2020-11-01T21:22:29.391" v="3612" actId="1076"/>
          <ac:spMkLst>
            <pc:docMk/>
            <pc:sldMk cId="2036321716" sldId="268"/>
            <ac:spMk id="2" creationId="{DB211C81-20CA-492C-86BE-3AD58D0D74B2}"/>
          </ac:spMkLst>
        </pc:spChg>
        <pc:spChg chg="mod">
          <ac:chgData name="Baba Dook" userId="1feff72ef5f6ee83" providerId="Windows Live" clId="Web-{4C03CD8F-3E44-4EE2-81E2-DBB0708DD68A}" dt="2020-11-01T21:27:55.491" v="3679" actId="20577"/>
          <ac:spMkLst>
            <pc:docMk/>
            <pc:sldMk cId="2036321716" sldId="268"/>
            <ac:spMk id="3" creationId="{1BE7A974-817F-4535-B790-70413DBF0333}"/>
          </ac:spMkLst>
        </pc:spChg>
        <pc:spChg chg="mod">
          <ac:chgData name="Baba Dook" userId="1feff72ef5f6ee83" providerId="Windows Live" clId="Web-{4C03CD8F-3E44-4EE2-81E2-DBB0708DD68A}" dt="2020-11-01T21:28:04.913" v="3682" actId="20577"/>
          <ac:spMkLst>
            <pc:docMk/>
            <pc:sldMk cId="2036321716" sldId="268"/>
            <ac:spMk id="4" creationId="{2B29C1A8-D1EB-4BDC-BCDA-3F14638C4760}"/>
          </ac:spMkLst>
        </pc:spChg>
        <pc:picChg chg="add del mod">
          <ac:chgData name="Baba Dook" userId="1feff72ef5f6ee83" providerId="Windows Live" clId="Web-{4C03CD8F-3E44-4EE2-81E2-DBB0708DD68A}" dt="2020-11-01T21:23:36.080" v="3620"/>
          <ac:picMkLst>
            <pc:docMk/>
            <pc:sldMk cId="2036321716" sldId="268"/>
            <ac:picMk id="5" creationId="{BA176012-B4FB-4599-92C3-10C535094FA9}"/>
          </ac:picMkLst>
        </pc:picChg>
        <pc:picChg chg="add del mod">
          <ac:chgData name="Baba Dook" userId="1feff72ef5f6ee83" providerId="Windows Live" clId="Web-{4C03CD8F-3E44-4EE2-81E2-DBB0708DD68A}" dt="2020-11-01T21:23:34.205" v="3619"/>
          <ac:picMkLst>
            <pc:docMk/>
            <pc:sldMk cId="2036321716" sldId="268"/>
            <ac:picMk id="6" creationId="{1495B136-D565-4C7B-8498-BA98E29A7F4A}"/>
          </ac:picMkLst>
        </pc:picChg>
        <pc:picChg chg="add del mod">
          <ac:chgData name="Baba Dook" userId="1feff72ef5f6ee83" providerId="Windows Live" clId="Web-{4C03CD8F-3E44-4EE2-81E2-DBB0708DD68A}" dt="2020-11-01T21:26:55.521" v="3663"/>
          <ac:picMkLst>
            <pc:docMk/>
            <pc:sldMk cId="2036321716" sldId="268"/>
            <ac:picMk id="7" creationId="{09C14F06-D06B-425A-8E4A-1D4CDC47E2C5}"/>
          </ac:picMkLst>
        </pc:picChg>
      </pc:sldChg>
      <pc:sldChg chg="addSp delSp modSp new mod setBg">
        <pc:chgData name="Baba Dook" userId="1feff72ef5f6ee83" providerId="Windows Live" clId="Web-{4C03CD8F-3E44-4EE2-81E2-DBB0708DD68A}" dt="2020-11-01T21:29:29.368" v="3690"/>
        <pc:sldMkLst>
          <pc:docMk/>
          <pc:sldMk cId="238452365" sldId="269"/>
        </pc:sldMkLst>
        <pc:spChg chg="mod">
          <ac:chgData name="Baba Dook" userId="1feff72ef5f6ee83" providerId="Windows Live" clId="Web-{4C03CD8F-3E44-4EE2-81E2-DBB0708DD68A}" dt="2020-11-01T21:29:29.368" v="3690"/>
          <ac:spMkLst>
            <pc:docMk/>
            <pc:sldMk cId="238452365" sldId="269"/>
            <ac:spMk id="2" creationId="{AF57CC98-68FA-40D6-AF44-3147D08A4D95}"/>
          </ac:spMkLst>
        </pc:spChg>
        <pc:spChg chg="mod">
          <ac:chgData name="Baba Dook" userId="1feff72ef5f6ee83" providerId="Windows Live" clId="Web-{4C03CD8F-3E44-4EE2-81E2-DBB0708DD68A}" dt="2020-11-01T21:29:29.368" v="3690"/>
          <ac:spMkLst>
            <pc:docMk/>
            <pc:sldMk cId="238452365" sldId="269"/>
            <ac:spMk id="3" creationId="{0E0735B8-EE4C-4F7B-9B3D-7BD44E976FFA}"/>
          </ac:spMkLst>
        </pc:spChg>
        <pc:spChg chg="add del">
          <ac:chgData name="Baba Dook" userId="1feff72ef5f6ee83" providerId="Windows Live" clId="Web-{4C03CD8F-3E44-4EE2-81E2-DBB0708DD68A}" dt="2020-11-01T21:29:29.336" v="3689"/>
          <ac:spMkLst>
            <pc:docMk/>
            <pc:sldMk cId="238452365" sldId="269"/>
            <ac:spMk id="6" creationId="{8651CFA9-6065-4243-AC48-858E359780B1}"/>
          </ac:spMkLst>
        </pc:spChg>
        <pc:spChg chg="add del">
          <ac:chgData name="Baba Dook" userId="1feff72ef5f6ee83" providerId="Windows Live" clId="Web-{4C03CD8F-3E44-4EE2-81E2-DBB0708DD68A}" dt="2020-11-01T21:29:29.336" v="3689"/>
          <ac:spMkLst>
            <pc:docMk/>
            <pc:sldMk cId="238452365" sldId="269"/>
            <ac:spMk id="7" creationId="{37962AE0-6A1C-4B76-9D52-10E5E6D7D3BB}"/>
          </ac:spMkLst>
        </pc:spChg>
        <pc:spChg chg="add del">
          <ac:chgData name="Baba Dook" userId="1feff72ef5f6ee83" providerId="Windows Live" clId="Web-{4C03CD8F-3E44-4EE2-81E2-DBB0708DD68A}" dt="2020-11-01T21:29:26.633" v="3687"/>
          <ac:spMkLst>
            <pc:docMk/>
            <pc:sldMk cId="238452365" sldId="269"/>
            <ac:spMk id="9" creationId="{8651CFA9-6065-4243-AC48-858E359780B1}"/>
          </ac:spMkLst>
        </pc:spChg>
        <pc:spChg chg="add del">
          <ac:chgData name="Baba Dook" userId="1feff72ef5f6ee83" providerId="Windows Live" clId="Web-{4C03CD8F-3E44-4EE2-81E2-DBB0708DD68A}" dt="2020-11-01T21:29:26.633" v="3687"/>
          <ac:spMkLst>
            <pc:docMk/>
            <pc:sldMk cId="238452365" sldId="269"/>
            <ac:spMk id="11" creationId="{37962AE0-6A1C-4B76-9D52-10E5E6D7D3BB}"/>
          </ac:spMkLst>
        </pc:spChg>
        <pc:spChg chg="add">
          <ac:chgData name="Baba Dook" userId="1feff72ef5f6ee83" providerId="Windows Live" clId="Web-{4C03CD8F-3E44-4EE2-81E2-DBB0708DD68A}" dt="2020-11-01T21:29:29.368" v="3690"/>
          <ac:spMkLst>
            <pc:docMk/>
            <pc:sldMk cId="238452365" sldId="269"/>
            <ac:spMk id="12" creationId="{8651CFA9-6065-4243-AC48-858E359780B1}"/>
          </ac:spMkLst>
        </pc:spChg>
        <pc:spChg chg="add">
          <ac:chgData name="Baba Dook" userId="1feff72ef5f6ee83" providerId="Windows Live" clId="Web-{4C03CD8F-3E44-4EE2-81E2-DBB0708DD68A}" dt="2020-11-01T21:29:29.368" v="3690"/>
          <ac:spMkLst>
            <pc:docMk/>
            <pc:sldMk cId="238452365" sldId="269"/>
            <ac:spMk id="22" creationId="{37962AE0-6A1C-4B76-9D52-10E5E6D7D3BB}"/>
          </ac:spMkLst>
        </pc:spChg>
        <pc:grpChg chg="add del">
          <ac:chgData name="Baba Dook" userId="1feff72ef5f6ee83" providerId="Windows Live" clId="Web-{4C03CD8F-3E44-4EE2-81E2-DBB0708DD68A}" dt="2020-11-01T21:29:29.336" v="3689"/>
          <ac:grpSpMkLst>
            <pc:docMk/>
            <pc:sldMk cId="238452365" sldId="269"/>
            <ac:grpSpMk id="8" creationId="{DC655204-C06A-4A55-9BB4-C79C4AF9D63F}"/>
          </ac:grpSpMkLst>
        </pc:grpChg>
        <pc:grpChg chg="add del">
          <ac:chgData name="Baba Dook" userId="1feff72ef5f6ee83" providerId="Windows Live" clId="Web-{4C03CD8F-3E44-4EE2-81E2-DBB0708DD68A}" dt="2020-11-01T21:29:29.336" v="3689"/>
          <ac:grpSpMkLst>
            <pc:docMk/>
            <pc:sldMk cId="238452365" sldId="269"/>
            <ac:grpSpMk id="10" creationId="{4C476EAB-383B-48F9-B661-B049EB50AE63}"/>
          </ac:grpSpMkLst>
        </pc:grpChg>
        <pc:grpChg chg="add del">
          <ac:chgData name="Baba Dook" userId="1feff72ef5f6ee83" providerId="Windows Live" clId="Web-{4C03CD8F-3E44-4EE2-81E2-DBB0708DD68A}" dt="2020-11-01T21:29:26.633" v="3687"/>
          <ac:grpSpMkLst>
            <pc:docMk/>
            <pc:sldMk cId="238452365" sldId="269"/>
            <ac:grpSpMk id="13" creationId="{FADD1535-ED83-48B3-8EB1-671A080F0918}"/>
          </ac:grpSpMkLst>
        </pc:grpChg>
        <pc:grpChg chg="add del">
          <ac:chgData name="Baba Dook" userId="1feff72ef5f6ee83" providerId="Windows Live" clId="Web-{4C03CD8F-3E44-4EE2-81E2-DBB0708DD68A}" dt="2020-11-01T21:29:26.633" v="3687"/>
          <ac:grpSpMkLst>
            <pc:docMk/>
            <pc:sldMk cId="238452365" sldId="269"/>
            <ac:grpSpMk id="23" creationId="{01081332-6CA1-49C2-A979-7709509AD165}"/>
          </ac:grpSpMkLst>
        </pc:grpChg>
        <pc:grpChg chg="add">
          <ac:chgData name="Baba Dook" userId="1feff72ef5f6ee83" providerId="Windows Live" clId="Web-{4C03CD8F-3E44-4EE2-81E2-DBB0708DD68A}" dt="2020-11-01T21:29:29.368" v="3690"/>
          <ac:grpSpMkLst>
            <pc:docMk/>
            <pc:sldMk cId="238452365" sldId="269"/>
            <ac:grpSpMk id="33" creationId="{FADD1535-ED83-48B3-8EB1-671A080F0918}"/>
          </ac:grpSpMkLst>
        </pc:grpChg>
        <pc:grpChg chg="add">
          <ac:chgData name="Baba Dook" userId="1feff72ef5f6ee83" providerId="Windows Live" clId="Web-{4C03CD8F-3E44-4EE2-81E2-DBB0708DD68A}" dt="2020-11-01T21:29:29.368" v="3690"/>
          <ac:grpSpMkLst>
            <pc:docMk/>
            <pc:sldMk cId="238452365" sldId="269"/>
            <ac:grpSpMk id="34" creationId="{01081332-6CA1-49C2-A979-7709509AD165}"/>
          </ac:grpSpMkLst>
        </pc:grpChg>
        <pc:picChg chg="add mod">
          <ac:chgData name="Baba Dook" userId="1feff72ef5f6ee83" providerId="Windows Live" clId="Web-{4C03CD8F-3E44-4EE2-81E2-DBB0708DD68A}" dt="2020-11-01T21:29:29.368" v="3690"/>
          <ac:picMkLst>
            <pc:docMk/>
            <pc:sldMk cId="238452365" sldId="269"/>
            <ac:picMk id="4" creationId="{87132218-39C2-4AC3-8D28-CB0B3BB7FDAB}"/>
          </ac:picMkLst>
        </pc:picChg>
      </pc:sldChg>
    </pc:docChg>
  </pc:docChgLst>
  <pc:docChgLst>
    <pc:chgData name="Baba Dook" userId="1feff72ef5f6ee83" providerId="Windows Live" clId="Web-{DEA5709C-E23C-4AB0-BEC4-BB5FEE24D0B1}"/>
    <pc:docChg chg="addSld delSld modSld addMainMaster delMainMaster">
      <pc:chgData name="Baba Dook" userId="1feff72ef5f6ee83" providerId="Windows Live" clId="Web-{DEA5709C-E23C-4AB0-BEC4-BB5FEE24D0B1}" dt="2020-11-01T11:29:42.005" v="417" actId="1076"/>
      <pc:docMkLst>
        <pc:docMk/>
      </pc:docMkLst>
      <pc:sldChg chg="addSp delSp modSp mod setBg modClrScheme setClrOvrMap chgLayout">
        <pc:chgData name="Baba Dook" userId="1feff72ef5f6ee83" providerId="Windows Live" clId="Web-{DEA5709C-E23C-4AB0-BEC4-BB5FEE24D0B1}" dt="2020-11-01T11:29:42.005" v="417" actId="1076"/>
        <pc:sldMkLst>
          <pc:docMk/>
          <pc:sldMk cId="650317164" sldId="256"/>
        </pc:sldMkLst>
        <pc:spChg chg="mod">
          <ac:chgData name="Baba Dook" userId="1feff72ef5f6ee83" providerId="Windows Live" clId="Web-{DEA5709C-E23C-4AB0-BEC4-BB5FEE24D0B1}" dt="2020-11-01T09:32:58.312" v="368" actId="20577"/>
          <ac:spMkLst>
            <pc:docMk/>
            <pc:sldMk cId="650317164" sldId="256"/>
            <ac:spMk id="2" creationId="{00000000-0000-0000-0000-000000000000}"/>
          </ac:spMkLst>
        </pc:spChg>
        <pc:spChg chg="mod">
          <ac:chgData name="Baba Dook" userId="1feff72ef5f6ee83" providerId="Windows Live" clId="Web-{DEA5709C-E23C-4AB0-BEC4-BB5FEE24D0B1}" dt="2020-11-01T11:29:26.614" v="410" actId="20577"/>
          <ac:spMkLst>
            <pc:docMk/>
            <pc:sldMk cId="650317164" sldId="256"/>
            <ac:spMk id="3" creationId="{00000000-0000-0000-0000-000000000000}"/>
          </ac:spMkLst>
        </pc:spChg>
        <pc:spChg chg="add del">
          <ac:chgData name="Baba Dook" userId="1feff72ef5f6ee83" providerId="Windows Live" clId="Web-{DEA5709C-E23C-4AB0-BEC4-BB5FEE24D0B1}" dt="2020-11-01T09:22:13.777" v="313"/>
          <ac:spMkLst>
            <pc:docMk/>
            <pc:sldMk cId="650317164" sldId="256"/>
            <ac:spMk id="9" creationId="{7A18C9FB-EC4C-4DAE-8F7D-C6E5AF607958}"/>
          </ac:spMkLst>
        </pc:spChg>
        <pc:spChg chg="add del">
          <ac:chgData name="Baba Dook" userId="1feff72ef5f6ee83" providerId="Windows Live" clId="Web-{DEA5709C-E23C-4AB0-BEC4-BB5FEE24D0B1}" dt="2020-11-01T09:22:13.777" v="313"/>
          <ac:spMkLst>
            <pc:docMk/>
            <pc:sldMk cId="650317164" sldId="256"/>
            <ac:spMk id="11" creationId="{55F5D1E8-E605-4EFC-8912-6E191F84FE26}"/>
          </ac:spMkLst>
        </pc:spChg>
        <pc:spChg chg="add del">
          <ac:chgData name="Baba Dook" userId="1feff72ef5f6ee83" providerId="Windows Live" clId="Web-{DEA5709C-E23C-4AB0-BEC4-BB5FEE24D0B1}" dt="2020-11-01T09:26:50.192" v="323"/>
          <ac:spMkLst>
            <pc:docMk/>
            <pc:sldMk cId="650317164" sldId="256"/>
            <ac:spMk id="13" creationId="{7A18C9FB-EC4C-4DAE-8F7D-C6E5AF607958}"/>
          </ac:spMkLst>
        </pc:spChg>
        <pc:spChg chg="add del">
          <ac:chgData name="Baba Dook" userId="1feff72ef5f6ee83" providerId="Windows Live" clId="Web-{DEA5709C-E23C-4AB0-BEC4-BB5FEE24D0B1}" dt="2020-11-01T09:26:50.192" v="323"/>
          <ac:spMkLst>
            <pc:docMk/>
            <pc:sldMk cId="650317164" sldId="256"/>
            <ac:spMk id="14" creationId="{5DC75FBE-6346-435A-B28A-51464B721091}"/>
          </ac:spMkLst>
        </pc:spChg>
        <pc:spChg chg="add del">
          <ac:chgData name="Baba Dook" userId="1feff72ef5f6ee83" providerId="Windows Live" clId="Web-{DEA5709C-E23C-4AB0-BEC4-BB5FEE24D0B1}" dt="2020-11-01T09:22:13.762" v="312"/>
          <ac:spMkLst>
            <pc:docMk/>
            <pc:sldMk cId="650317164" sldId="256"/>
            <ac:spMk id="16" creationId="{F1174801-1395-44C5-9B00-CCAC45C056E7}"/>
          </ac:spMkLst>
        </pc:spChg>
        <pc:spChg chg="add del">
          <ac:chgData name="Baba Dook" userId="1feff72ef5f6ee83" providerId="Windows Live" clId="Web-{DEA5709C-E23C-4AB0-BEC4-BB5FEE24D0B1}" dt="2020-11-01T09:26:47.348" v="320"/>
          <ac:spMkLst>
            <pc:docMk/>
            <pc:sldMk cId="650317164" sldId="256"/>
            <ac:spMk id="17" creationId="{7A18C9FB-EC4C-4DAE-8F7D-C6E5AF607958}"/>
          </ac:spMkLst>
        </pc:spChg>
        <pc:spChg chg="add del">
          <ac:chgData name="Baba Dook" userId="1feff72ef5f6ee83" providerId="Windows Live" clId="Web-{DEA5709C-E23C-4AB0-BEC4-BB5FEE24D0B1}" dt="2020-11-01T09:22:13.762" v="312"/>
          <ac:spMkLst>
            <pc:docMk/>
            <pc:sldMk cId="650317164" sldId="256"/>
            <ac:spMk id="18" creationId="{996DFAFB-BCE1-4BEC-82FB-D574234DEF0A}"/>
          </ac:spMkLst>
        </pc:spChg>
        <pc:spChg chg="add del">
          <ac:chgData name="Baba Dook" userId="1feff72ef5f6ee83" providerId="Windows Live" clId="Web-{DEA5709C-E23C-4AB0-BEC4-BB5FEE24D0B1}" dt="2020-11-01T09:26:09.222" v="318"/>
          <ac:spMkLst>
            <pc:docMk/>
            <pc:sldMk cId="650317164" sldId="256"/>
            <ac:spMk id="19" creationId="{7A18C9FB-EC4C-4DAE-8F7D-C6E5AF607958}"/>
          </ac:spMkLst>
        </pc:spChg>
        <pc:spChg chg="add del">
          <ac:chgData name="Baba Dook" userId="1feff72ef5f6ee83" providerId="Windows Live" clId="Web-{DEA5709C-E23C-4AB0-BEC4-BB5FEE24D0B1}" dt="2020-11-01T09:26:09.222" v="318"/>
          <ac:spMkLst>
            <pc:docMk/>
            <pc:sldMk cId="650317164" sldId="256"/>
            <ac:spMk id="21" creationId="{A9896C11-F8DF-437A-B349-8AFD602DC0CA}"/>
          </ac:spMkLst>
        </pc:spChg>
        <pc:spChg chg="add del">
          <ac:chgData name="Baba Dook" userId="1feff72ef5f6ee83" providerId="Windows Live" clId="Web-{DEA5709C-E23C-4AB0-BEC4-BB5FEE24D0B1}" dt="2020-11-01T09:26:47.348" v="320"/>
          <ac:spMkLst>
            <pc:docMk/>
            <pc:sldMk cId="650317164" sldId="256"/>
            <ac:spMk id="22" creationId="{F798D3DD-23B7-41EE-9021-C8F9A8E2C19B}"/>
          </ac:spMkLst>
        </pc:spChg>
        <pc:spChg chg="add del">
          <ac:chgData name="Baba Dook" userId="1feff72ef5f6ee83" providerId="Windows Live" clId="Web-{DEA5709C-E23C-4AB0-BEC4-BB5FEE24D0B1}" dt="2020-11-01T09:26:50.192" v="322"/>
          <ac:spMkLst>
            <pc:docMk/>
            <pc:sldMk cId="650317164" sldId="256"/>
            <ac:spMk id="24" creationId="{7A18C9FB-EC4C-4DAE-8F7D-C6E5AF607958}"/>
          </ac:spMkLst>
        </pc:spChg>
        <pc:spChg chg="add del">
          <ac:chgData name="Baba Dook" userId="1feff72ef5f6ee83" providerId="Windows Live" clId="Web-{DEA5709C-E23C-4AB0-BEC4-BB5FEE24D0B1}" dt="2020-11-01T09:26:50.192" v="322"/>
          <ac:spMkLst>
            <pc:docMk/>
            <pc:sldMk cId="650317164" sldId="256"/>
            <ac:spMk id="25" creationId="{5DC75FBE-6346-435A-B28A-51464B721091}"/>
          </ac:spMkLst>
        </pc:spChg>
        <pc:spChg chg="add del">
          <ac:chgData name="Baba Dook" userId="1feff72ef5f6ee83" providerId="Windows Live" clId="Web-{DEA5709C-E23C-4AB0-BEC4-BB5FEE24D0B1}" dt="2020-11-01T09:27:17.927" v="331"/>
          <ac:spMkLst>
            <pc:docMk/>
            <pc:sldMk cId="650317164" sldId="256"/>
            <ac:spMk id="26" creationId="{7A18C9FB-EC4C-4DAE-8F7D-C6E5AF607958}"/>
          </ac:spMkLst>
        </pc:spChg>
        <pc:spChg chg="add del">
          <ac:chgData name="Baba Dook" userId="1feff72ef5f6ee83" providerId="Windows Live" clId="Web-{DEA5709C-E23C-4AB0-BEC4-BB5FEE24D0B1}" dt="2020-11-01T09:27:17.927" v="331"/>
          <ac:spMkLst>
            <pc:docMk/>
            <pc:sldMk cId="650317164" sldId="256"/>
            <ac:spMk id="27" creationId="{5E698B96-C345-4CAB-9657-02BD17A19499}"/>
          </ac:spMkLst>
        </pc:spChg>
        <pc:spChg chg="add del">
          <ac:chgData name="Baba Dook" userId="1feff72ef5f6ee83" providerId="Windows Live" clId="Web-{DEA5709C-E23C-4AB0-BEC4-BB5FEE24D0B1}" dt="2020-11-01T09:27:15.020" v="328"/>
          <ac:spMkLst>
            <pc:docMk/>
            <pc:sldMk cId="650317164" sldId="256"/>
            <ac:spMk id="29" creationId="{5E698B96-C345-4CAB-9657-02BD17A19499}"/>
          </ac:spMkLst>
        </pc:spChg>
        <pc:spChg chg="add del">
          <ac:chgData name="Baba Dook" userId="1feff72ef5f6ee83" providerId="Windows Live" clId="Web-{DEA5709C-E23C-4AB0-BEC4-BB5FEE24D0B1}" dt="2020-11-01T09:27:17.927" v="330"/>
          <ac:spMkLst>
            <pc:docMk/>
            <pc:sldMk cId="650317164" sldId="256"/>
            <ac:spMk id="31" creationId="{7A18C9FB-EC4C-4DAE-8F7D-C6E5AF607958}"/>
          </ac:spMkLst>
        </pc:spChg>
        <pc:spChg chg="add del">
          <ac:chgData name="Baba Dook" userId="1feff72ef5f6ee83" providerId="Windows Live" clId="Web-{DEA5709C-E23C-4AB0-BEC4-BB5FEE24D0B1}" dt="2020-11-01T09:27:15.020" v="328"/>
          <ac:spMkLst>
            <pc:docMk/>
            <pc:sldMk cId="650317164" sldId="256"/>
            <ac:spMk id="32" creationId="{7A18C9FB-EC4C-4DAE-8F7D-C6E5AF607958}"/>
          </ac:spMkLst>
        </pc:spChg>
        <pc:spChg chg="add del">
          <ac:chgData name="Baba Dook" userId="1feff72ef5f6ee83" providerId="Windows Live" clId="Web-{DEA5709C-E23C-4AB0-BEC4-BB5FEE24D0B1}" dt="2020-11-01T09:27:17.927" v="330"/>
          <ac:spMkLst>
            <pc:docMk/>
            <pc:sldMk cId="650317164" sldId="256"/>
            <ac:spMk id="33" creationId="{5DC75FBE-6346-435A-B28A-51464B721091}"/>
          </ac:spMkLst>
        </pc:spChg>
        <pc:spChg chg="add del">
          <ac:chgData name="Baba Dook" userId="1feff72ef5f6ee83" providerId="Windows Live" clId="Web-{DEA5709C-E23C-4AB0-BEC4-BB5FEE24D0B1}" dt="2020-11-01T09:27:49.100" v="337"/>
          <ac:spMkLst>
            <pc:docMk/>
            <pc:sldMk cId="650317164" sldId="256"/>
            <ac:spMk id="35" creationId="{7A18C9FB-EC4C-4DAE-8F7D-C6E5AF607958}"/>
          </ac:spMkLst>
        </pc:spChg>
        <pc:spChg chg="add del">
          <ac:chgData name="Baba Dook" userId="1feff72ef5f6ee83" providerId="Windows Live" clId="Web-{DEA5709C-E23C-4AB0-BEC4-BB5FEE24D0B1}" dt="2020-11-01T09:27:49.100" v="337"/>
          <ac:spMkLst>
            <pc:docMk/>
            <pc:sldMk cId="650317164" sldId="256"/>
            <ac:spMk id="36" creationId="{B47A9921-6509-49C2-BEBF-924F28066091}"/>
          </ac:spMkLst>
        </pc:spChg>
        <pc:spChg chg="add del">
          <ac:chgData name="Baba Dook" userId="1feff72ef5f6ee83" providerId="Windows Live" clId="Web-{DEA5709C-E23C-4AB0-BEC4-BB5FEE24D0B1}" dt="2020-11-01T09:30:25.542" v="352"/>
          <ac:spMkLst>
            <pc:docMk/>
            <pc:sldMk cId="650317164" sldId="256"/>
            <ac:spMk id="38" creationId="{7A18C9FB-EC4C-4DAE-8F7D-C6E5AF607958}"/>
          </ac:spMkLst>
        </pc:spChg>
        <pc:spChg chg="add del">
          <ac:chgData name="Baba Dook" userId="1feff72ef5f6ee83" providerId="Windows Live" clId="Web-{DEA5709C-E23C-4AB0-BEC4-BB5FEE24D0B1}" dt="2020-11-01T09:30:25.542" v="352"/>
          <ac:spMkLst>
            <pc:docMk/>
            <pc:sldMk cId="650317164" sldId="256"/>
            <ac:spMk id="39" creationId="{F798D3DD-23B7-41EE-9021-C8F9A8E2C19B}"/>
          </ac:spMkLst>
        </pc:spChg>
        <pc:spChg chg="add del">
          <ac:chgData name="Baba Dook" userId="1feff72ef5f6ee83" providerId="Windows Live" clId="Web-{DEA5709C-E23C-4AB0-BEC4-BB5FEE24D0B1}" dt="2020-11-01T09:27:49.100" v="336"/>
          <ac:spMkLst>
            <pc:docMk/>
            <pc:sldMk cId="650317164" sldId="256"/>
            <ac:spMk id="41" creationId="{7A18C9FB-EC4C-4DAE-8F7D-C6E5AF607958}"/>
          </ac:spMkLst>
        </pc:spChg>
        <pc:spChg chg="add del">
          <ac:chgData name="Baba Dook" userId="1feff72ef5f6ee83" providerId="Windows Live" clId="Web-{DEA5709C-E23C-4AB0-BEC4-BB5FEE24D0B1}" dt="2020-11-01T09:27:49.100" v="336"/>
          <ac:spMkLst>
            <pc:docMk/>
            <pc:sldMk cId="650317164" sldId="256"/>
            <ac:spMk id="43" creationId="{B47A9921-6509-49C2-BEBF-924F28066091}"/>
          </ac:spMkLst>
        </pc:spChg>
        <pc:spChg chg="add del">
          <ac:chgData name="Baba Dook" userId="1feff72ef5f6ee83" providerId="Windows Live" clId="Web-{DEA5709C-E23C-4AB0-BEC4-BB5FEE24D0B1}" dt="2020-11-01T09:31:06.418" v="357"/>
          <ac:spMkLst>
            <pc:docMk/>
            <pc:sldMk cId="650317164" sldId="256"/>
            <ac:spMk id="49" creationId="{0DBF1ABE-8590-450D-BB49-BDDCCF3EEA9E}"/>
          </ac:spMkLst>
        </pc:spChg>
        <pc:spChg chg="add del">
          <ac:chgData name="Baba Dook" userId="1feff72ef5f6ee83" providerId="Windows Live" clId="Web-{DEA5709C-E23C-4AB0-BEC4-BB5FEE24D0B1}" dt="2020-11-01T09:31:06.418" v="357"/>
          <ac:spMkLst>
            <pc:docMk/>
            <pc:sldMk cId="650317164" sldId="256"/>
            <ac:spMk id="50" creationId="{E667A721-F18D-4002-9D70-BC20D791C0DC}"/>
          </ac:spMkLst>
        </pc:spChg>
        <pc:spChg chg="add del">
          <ac:chgData name="Baba Dook" userId="1feff72ef5f6ee83" providerId="Windows Live" clId="Web-{DEA5709C-E23C-4AB0-BEC4-BB5FEE24D0B1}" dt="2020-11-01T09:30:25.495" v="351"/>
          <ac:spMkLst>
            <pc:docMk/>
            <pc:sldMk cId="650317164" sldId="256"/>
            <ac:spMk id="52" creationId="{3011B0B3-5679-4759-90B8-3B908C4CBD21}"/>
          </ac:spMkLst>
        </pc:spChg>
        <pc:spChg chg="add del">
          <ac:chgData name="Baba Dook" userId="1feff72ef5f6ee83" providerId="Windows Live" clId="Web-{DEA5709C-E23C-4AB0-BEC4-BB5FEE24D0B1}" dt="2020-11-01T09:31:06.418" v="357"/>
          <ac:spMkLst>
            <pc:docMk/>
            <pc:sldMk cId="650317164" sldId="256"/>
            <ac:spMk id="56" creationId="{A896E309-9008-4FCF-B20E-4D66A8893375}"/>
          </ac:spMkLst>
        </pc:spChg>
        <pc:spChg chg="add del">
          <ac:chgData name="Baba Dook" userId="1feff72ef5f6ee83" providerId="Windows Live" clId="Web-{DEA5709C-E23C-4AB0-BEC4-BB5FEE24D0B1}" dt="2020-11-01T09:31:06.418" v="357"/>
          <ac:spMkLst>
            <pc:docMk/>
            <pc:sldMk cId="650317164" sldId="256"/>
            <ac:spMk id="58" creationId="{866FB43D-65CC-47CA-8035-FF8F6B4D1868}"/>
          </ac:spMkLst>
        </pc:spChg>
        <pc:spChg chg="add del">
          <ac:chgData name="Baba Dook" userId="1feff72ef5f6ee83" providerId="Windows Live" clId="Web-{DEA5709C-E23C-4AB0-BEC4-BB5FEE24D0B1}" dt="2020-11-01T09:32:05.357" v="364"/>
          <ac:spMkLst>
            <pc:docMk/>
            <pc:sldMk cId="650317164" sldId="256"/>
            <ac:spMk id="60" creationId="{54F3A7E8-6DA9-4C2B-ACC8-475F34DAEA1B}"/>
          </ac:spMkLst>
        </pc:spChg>
        <pc:spChg chg="add del">
          <ac:chgData name="Baba Dook" userId="1feff72ef5f6ee83" providerId="Windows Live" clId="Web-{DEA5709C-E23C-4AB0-BEC4-BB5FEE24D0B1}" dt="2020-11-01T09:32:05.357" v="364"/>
          <ac:spMkLst>
            <pc:docMk/>
            <pc:sldMk cId="650317164" sldId="256"/>
            <ac:spMk id="61" creationId="{5B21CDF0-4D24-4190-9285-9016C19C164F}"/>
          </ac:spMkLst>
        </pc:spChg>
        <pc:spChg chg="add del">
          <ac:chgData name="Baba Dook" userId="1feff72ef5f6ee83" providerId="Windows Live" clId="Web-{DEA5709C-E23C-4AB0-BEC4-BB5FEE24D0B1}" dt="2020-11-01T09:31:06.371" v="356"/>
          <ac:spMkLst>
            <pc:docMk/>
            <pc:sldMk cId="650317164" sldId="256"/>
            <ac:spMk id="63" creationId="{7319A1DD-F557-4EC6-8A8C-F7617B4CD678}"/>
          </ac:spMkLst>
        </pc:spChg>
        <pc:spChg chg="add del">
          <ac:chgData name="Baba Dook" userId="1feff72ef5f6ee83" providerId="Windows Live" clId="Web-{DEA5709C-E23C-4AB0-BEC4-BB5FEE24D0B1}" dt="2020-11-01T09:31:06.371" v="356"/>
          <ac:spMkLst>
            <pc:docMk/>
            <pc:sldMk cId="650317164" sldId="256"/>
            <ac:spMk id="67" creationId="{C390A367-0330-4E03-9D5F-40308A7975C8}"/>
          </ac:spMkLst>
        </pc:spChg>
        <pc:spChg chg="add del">
          <ac:chgData name="Baba Dook" userId="1feff72ef5f6ee83" providerId="Windows Live" clId="Web-{DEA5709C-E23C-4AB0-BEC4-BB5FEE24D0B1}" dt="2020-11-01T09:32:37.249" v="365"/>
          <ac:spMkLst>
            <pc:docMk/>
            <pc:sldMk cId="650317164" sldId="256"/>
            <ac:spMk id="80" creationId="{1DB043B4-68C6-45B9-82AC-A5800EADB8DB}"/>
          </ac:spMkLst>
        </pc:spChg>
        <pc:spChg chg="add del">
          <ac:chgData name="Baba Dook" userId="1feff72ef5f6ee83" providerId="Windows Live" clId="Web-{DEA5709C-E23C-4AB0-BEC4-BB5FEE24D0B1}" dt="2020-11-01T09:32:37.249" v="365"/>
          <ac:spMkLst>
            <pc:docMk/>
            <pc:sldMk cId="650317164" sldId="256"/>
            <ac:spMk id="82" creationId="{5337EA23-6703-4C96-9EEB-A408CBDD67BD}"/>
          </ac:spMkLst>
        </pc:spChg>
        <pc:spChg chg="add">
          <ac:chgData name="Baba Dook" userId="1feff72ef5f6ee83" providerId="Windows Live" clId="Web-{DEA5709C-E23C-4AB0-BEC4-BB5FEE24D0B1}" dt="2020-11-01T09:32:37.249" v="365"/>
          <ac:spMkLst>
            <pc:docMk/>
            <pc:sldMk cId="650317164" sldId="256"/>
            <ac:spMk id="87" creationId="{F1174801-1395-44C5-9B00-CCAC45C056E7}"/>
          </ac:spMkLst>
        </pc:spChg>
        <pc:spChg chg="add">
          <ac:chgData name="Baba Dook" userId="1feff72ef5f6ee83" providerId="Windows Live" clId="Web-{DEA5709C-E23C-4AB0-BEC4-BB5FEE24D0B1}" dt="2020-11-01T09:32:37.249" v="365"/>
          <ac:spMkLst>
            <pc:docMk/>
            <pc:sldMk cId="650317164" sldId="256"/>
            <ac:spMk id="89" creationId="{996DFAFB-BCE1-4BEC-82FB-D574234DEF0A}"/>
          </ac:spMkLst>
        </pc:spChg>
        <pc:grpChg chg="add del">
          <ac:chgData name="Baba Dook" userId="1feff72ef5f6ee83" providerId="Windows Live" clId="Web-{DEA5709C-E23C-4AB0-BEC4-BB5FEE24D0B1}" dt="2020-11-01T09:22:13.762" v="312"/>
          <ac:grpSpMkLst>
            <pc:docMk/>
            <pc:sldMk cId="650317164" sldId="256"/>
            <ac:grpSpMk id="20" creationId="{A5A5770B-6417-46B2-AB01-17D7D12F68B9}"/>
          </ac:grpSpMkLst>
        </pc:grpChg>
        <pc:grpChg chg="add del">
          <ac:chgData name="Baba Dook" userId="1feff72ef5f6ee83" providerId="Windows Live" clId="Web-{DEA5709C-E23C-4AB0-BEC4-BB5FEE24D0B1}" dt="2020-11-01T09:26:47.348" v="320"/>
          <ac:grpSpMkLst>
            <pc:docMk/>
            <pc:sldMk cId="650317164" sldId="256"/>
            <ac:grpSpMk id="23" creationId="{2C072688-BFC7-4FE8-A45E-B3C63CBB9632}"/>
          </ac:grpSpMkLst>
        </pc:grpChg>
        <pc:grpChg chg="add del">
          <ac:chgData name="Baba Dook" userId="1feff72ef5f6ee83" providerId="Windows Live" clId="Web-{DEA5709C-E23C-4AB0-BEC4-BB5FEE24D0B1}" dt="2020-11-01T09:22:13.762" v="312"/>
          <ac:grpSpMkLst>
            <pc:docMk/>
            <pc:sldMk cId="650317164" sldId="256"/>
            <ac:grpSpMk id="30" creationId="{1795ACC5-EAA8-49A7-8476-8CC442F6BA5A}"/>
          </ac:grpSpMkLst>
        </pc:grpChg>
        <pc:grpChg chg="add del">
          <ac:chgData name="Baba Dook" userId="1feff72ef5f6ee83" providerId="Windows Live" clId="Web-{DEA5709C-E23C-4AB0-BEC4-BB5FEE24D0B1}" dt="2020-11-01T09:22:13.762" v="312"/>
          <ac:grpSpMkLst>
            <pc:docMk/>
            <pc:sldMk cId="650317164" sldId="256"/>
            <ac:grpSpMk id="34" creationId="{12F35727-3C3D-4386-A43D-B7E383FE8728}"/>
          </ac:grpSpMkLst>
        </pc:grpChg>
        <pc:grpChg chg="add del">
          <ac:chgData name="Baba Dook" userId="1feff72ef5f6ee83" providerId="Windows Live" clId="Web-{DEA5709C-E23C-4AB0-BEC4-BB5FEE24D0B1}" dt="2020-11-01T09:30:25.542" v="352"/>
          <ac:grpSpMkLst>
            <pc:docMk/>
            <pc:sldMk cId="650317164" sldId="256"/>
            <ac:grpSpMk id="45" creationId="{2C072688-BFC7-4FE8-A45E-B3C63CBB9632}"/>
          </ac:grpSpMkLst>
        </pc:grpChg>
        <pc:grpChg chg="add del">
          <ac:chgData name="Baba Dook" userId="1feff72ef5f6ee83" providerId="Windows Live" clId="Web-{DEA5709C-E23C-4AB0-BEC4-BB5FEE24D0B1}" dt="2020-11-01T09:32:05.357" v="364"/>
          <ac:grpSpMkLst>
            <pc:docMk/>
            <pc:sldMk cId="650317164" sldId="256"/>
            <ac:grpSpMk id="62" creationId="{3C9AA14C-80A4-427C-A911-28CD20C56E5E}"/>
          </ac:grpSpMkLst>
        </pc:grpChg>
        <pc:grpChg chg="add del">
          <ac:chgData name="Baba Dook" userId="1feff72ef5f6ee83" providerId="Windows Live" clId="Web-{DEA5709C-E23C-4AB0-BEC4-BB5FEE24D0B1}" dt="2020-11-01T09:32:05.357" v="364"/>
          <ac:grpSpMkLst>
            <pc:docMk/>
            <pc:sldMk cId="650317164" sldId="256"/>
            <ac:grpSpMk id="72" creationId="{F2FD01A0-E6FF-41CD-AEBD-279232B90D43}"/>
          </ac:grpSpMkLst>
        </pc:grpChg>
        <pc:grpChg chg="add">
          <ac:chgData name="Baba Dook" userId="1feff72ef5f6ee83" providerId="Windows Live" clId="Web-{DEA5709C-E23C-4AB0-BEC4-BB5FEE24D0B1}" dt="2020-11-01T09:32:37.249" v="365"/>
          <ac:grpSpMkLst>
            <pc:docMk/>
            <pc:sldMk cId="650317164" sldId="256"/>
            <ac:grpSpMk id="91" creationId="{4210BA9D-B4AC-4A1D-B63B-44F10A9A7D49}"/>
          </ac:grpSpMkLst>
        </pc:grpChg>
        <pc:grpChg chg="add">
          <ac:chgData name="Baba Dook" userId="1feff72ef5f6ee83" providerId="Windows Live" clId="Web-{DEA5709C-E23C-4AB0-BEC4-BB5FEE24D0B1}" dt="2020-11-01T09:32:37.249" v="365"/>
          <ac:grpSpMkLst>
            <pc:docMk/>
            <pc:sldMk cId="650317164" sldId="256"/>
            <ac:grpSpMk id="101" creationId="{80F56037-8334-4400-9C7A-A3BEFA96A8A6}"/>
          </ac:grpSpMkLst>
        </pc:grpChg>
        <pc:grpChg chg="add">
          <ac:chgData name="Baba Dook" userId="1feff72ef5f6ee83" providerId="Windows Live" clId="Web-{DEA5709C-E23C-4AB0-BEC4-BB5FEE24D0B1}" dt="2020-11-01T09:32:37.249" v="365"/>
          <ac:grpSpMkLst>
            <pc:docMk/>
            <pc:sldMk cId="650317164" sldId="256"/>
            <ac:grpSpMk id="105" creationId="{6B310A71-665E-47AB-9D80-2D90F7D92163}"/>
          </ac:grpSpMkLst>
        </pc:grpChg>
        <pc:picChg chg="add del">
          <ac:chgData name="Baba Dook" userId="1feff72ef5f6ee83" providerId="Windows Live" clId="Web-{DEA5709C-E23C-4AB0-BEC4-BB5FEE24D0B1}" dt="2020-11-01T09:18:41.787" v="306"/>
          <ac:picMkLst>
            <pc:docMk/>
            <pc:sldMk cId="650317164" sldId="256"/>
            <ac:picMk id="4" creationId="{DDC548E5-C80E-4810-8282-114C65AFF182}"/>
          </ac:picMkLst>
        </pc:picChg>
        <pc:picChg chg="add del mod ord">
          <ac:chgData name="Baba Dook" userId="1feff72ef5f6ee83" providerId="Windows Live" clId="Web-{DEA5709C-E23C-4AB0-BEC4-BB5FEE24D0B1}" dt="2020-11-01T09:22:23.106" v="315"/>
          <ac:picMkLst>
            <pc:docMk/>
            <pc:sldMk cId="650317164" sldId="256"/>
            <ac:picMk id="5" creationId="{45E2202C-51C4-46CC-AA45-AA58A6727A03}"/>
          </ac:picMkLst>
        </pc:picChg>
        <pc:picChg chg="add del mod ord">
          <ac:chgData name="Baba Dook" userId="1feff72ef5f6ee83" providerId="Windows Live" clId="Web-{DEA5709C-E23C-4AB0-BEC4-BB5FEE24D0B1}" dt="2020-11-01T09:26:58.692" v="324"/>
          <ac:picMkLst>
            <pc:docMk/>
            <pc:sldMk cId="650317164" sldId="256"/>
            <ac:picMk id="6" creationId="{BDA297A4-B5F2-4384-840A-C4C47C5ACA15}"/>
          </ac:picMkLst>
        </pc:picChg>
        <pc:picChg chg="add del mod ord">
          <ac:chgData name="Baba Dook" userId="1feff72ef5f6ee83" providerId="Windows Live" clId="Web-{DEA5709C-E23C-4AB0-BEC4-BB5FEE24D0B1}" dt="2020-11-01T09:27:30.974" v="332"/>
          <ac:picMkLst>
            <pc:docMk/>
            <pc:sldMk cId="650317164" sldId="256"/>
            <ac:picMk id="7" creationId="{53136EFB-35E6-4CAF-8453-304E96A75BCF}"/>
          </ac:picMkLst>
        </pc:picChg>
        <pc:picChg chg="add del mod">
          <ac:chgData name="Baba Dook" userId="1feff72ef5f6ee83" providerId="Windows Live" clId="Web-{DEA5709C-E23C-4AB0-BEC4-BB5FEE24D0B1}" dt="2020-11-01T09:27:53.412" v="339"/>
          <ac:picMkLst>
            <pc:docMk/>
            <pc:sldMk cId="650317164" sldId="256"/>
            <ac:picMk id="8" creationId="{6EA58153-40F2-4C97-ABB5-29850BA20BBF}"/>
          </ac:picMkLst>
        </pc:picChg>
        <pc:picChg chg="add mod ord">
          <ac:chgData name="Baba Dook" userId="1feff72ef5f6ee83" providerId="Windows Live" clId="Web-{DEA5709C-E23C-4AB0-BEC4-BB5FEE24D0B1}" dt="2020-11-01T11:29:42.005" v="417" actId="1076"/>
          <ac:picMkLst>
            <pc:docMk/>
            <pc:sldMk cId="650317164" sldId="256"/>
            <ac:picMk id="10" creationId="{4CB59463-983A-46CA-B242-C4BCAE6CCEA9}"/>
          </ac:picMkLst>
        </pc:picChg>
        <pc:cxnChg chg="add del">
          <ac:chgData name="Baba Dook" userId="1feff72ef5f6ee83" providerId="Windows Live" clId="Web-{DEA5709C-E23C-4AB0-BEC4-BB5FEE24D0B1}" dt="2020-11-01T09:30:25.495" v="351"/>
          <ac:cxnSpMkLst>
            <pc:docMk/>
            <pc:sldMk cId="650317164" sldId="256"/>
            <ac:cxnSpMk id="54" creationId="{32E97E5C-7A5F-424E-AAE4-654396E90799}"/>
          </ac:cxnSpMkLst>
        </pc:cxnChg>
        <pc:cxnChg chg="add del">
          <ac:chgData name="Baba Dook" userId="1feff72ef5f6ee83" providerId="Windows Live" clId="Web-{DEA5709C-E23C-4AB0-BEC4-BB5FEE24D0B1}" dt="2020-11-01T09:31:06.371" v="356"/>
          <ac:cxnSpMkLst>
            <pc:docMk/>
            <pc:sldMk cId="650317164" sldId="256"/>
            <ac:cxnSpMk id="65" creationId="{D28A9C89-B313-458F-9C85-515930A51A93}"/>
          </ac:cxnSpMkLst>
        </pc:cxnChg>
      </pc:sldChg>
      <pc:sldChg chg="modSp new del">
        <pc:chgData name="Baba Dook" userId="1feff72ef5f6ee83" providerId="Windows Live" clId="Web-{DEA5709C-E23C-4AB0-BEC4-BB5FEE24D0B1}" dt="2020-11-01T10:06:06.440" v="399"/>
        <pc:sldMkLst>
          <pc:docMk/>
          <pc:sldMk cId="2782056718" sldId="257"/>
        </pc:sldMkLst>
        <pc:spChg chg="mod">
          <ac:chgData name="Baba Dook" userId="1feff72ef5f6ee83" providerId="Windows Live" clId="Web-{DEA5709C-E23C-4AB0-BEC4-BB5FEE24D0B1}" dt="2020-11-01T10:06:04.721" v="396" actId="20577"/>
          <ac:spMkLst>
            <pc:docMk/>
            <pc:sldMk cId="2782056718" sldId="257"/>
            <ac:spMk id="2" creationId="{14F46ABD-AF30-4FB3-9196-0B7B804E057F}"/>
          </ac:spMkLst>
        </pc:spChg>
      </pc:sldChg>
      <pc:sldMasterChg chg="del delSldLayout">
        <pc:chgData name="Baba Dook" userId="1feff72ef5f6ee83" providerId="Windows Live" clId="Web-{DEA5709C-E23C-4AB0-BEC4-BB5FEE24D0B1}" dt="2020-11-01T09:13:25.715" v="0"/>
        <pc:sldMasterMkLst>
          <pc:docMk/>
          <pc:sldMasterMk cId="3926633689" sldId="2147483648"/>
        </pc:sldMasterMkLst>
        <pc:sldLayoutChg chg="del">
          <pc:chgData name="Baba Dook" userId="1feff72ef5f6ee83" providerId="Windows Live" clId="Web-{DEA5709C-E23C-4AB0-BEC4-BB5FEE24D0B1}" dt="2020-11-01T09:13:25.715" v="0"/>
          <pc:sldLayoutMkLst>
            <pc:docMk/>
            <pc:sldMasterMk cId="3926633689" sldId="2147483648"/>
            <pc:sldLayoutMk cId="3391757436" sldId="2147483649"/>
          </pc:sldLayoutMkLst>
        </pc:sldLayoutChg>
        <pc:sldLayoutChg chg="del">
          <pc:chgData name="Baba Dook" userId="1feff72ef5f6ee83" providerId="Windows Live" clId="Web-{DEA5709C-E23C-4AB0-BEC4-BB5FEE24D0B1}" dt="2020-11-01T09:13:25.715" v="0"/>
          <pc:sldLayoutMkLst>
            <pc:docMk/>
            <pc:sldMasterMk cId="3926633689" sldId="2147483648"/>
            <pc:sldLayoutMk cId="967380084" sldId="2147483650"/>
          </pc:sldLayoutMkLst>
        </pc:sldLayoutChg>
        <pc:sldLayoutChg chg="del">
          <pc:chgData name="Baba Dook" userId="1feff72ef5f6ee83" providerId="Windows Live" clId="Web-{DEA5709C-E23C-4AB0-BEC4-BB5FEE24D0B1}" dt="2020-11-01T09:13:25.715" v="0"/>
          <pc:sldLayoutMkLst>
            <pc:docMk/>
            <pc:sldMasterMk cId="3926633689" sldId="2147483648"/>
            <pc:sldLayoutMk cId="13234121" sldId="2147483651"/>
          </pc:sldLayoutMkLst>
        </pc:sldLayoutChg>
        <pc:sldLayoutChg chg="del">
          <pc:chgData name="Baba Dook" userId="1feff72ef5f6ee83" providerId="Windows Live" clId="Web-{DEA5709C-E23C-4AB0-BEC4-BB5FEE24D0B1}" dt="2020-11-01T09:13:25.715" v="0"/>
          <pc:sldLayoutMkLst>
            <pc:docMk/>
            <pc:sldMasterMk cId="3926633689" sldId="2147483648"/>
            <pc:sldLayoutMk cId="3883036252" sldId="2147483652"/>
          </pc:sldLayoutMkLst>
        </pc:sldLayoutChg>
        <pc:sldLayoutChg chg="del">
          <pc:chgData name="Baba Dook" userId="1feff72ef5f6ee83" providerId="Windows Live" clId="Web-{DEA5709C-E23C-4AB0-BEC4-BB5FEE24D0B1}" dt="2020-11-01T09:13:25.715" v="0"/>
          <pc:sldLayoutMkLst>
            <pc:docMk/>
            <pc:sldMasterMk cId="3926633689" sldId="2147483648"/>
            <pc:sldLayoutMk cId="961808292" sldId="2147483653"/>
          </pc:sldLayoutMkLst>
        </pc:sldLayoutChg>
        <pc:sldLayoutChg chg="del">
          <pc:chgData name="Baba Dook" userId="1feff72ef5f6ee83" providerId="Windows Live" clId="Web-{DEA5709C-E23C-4AB0-BEC4-BB5FEE24D0B1}" dt="2020-11-01T09:13:25.715" v="0"/>
          <pc:sldLayoutMkLst>
            <pc:docMk/>
            <pc:sldMasterMk cId="3926633689" sldId="2147483648"/>
            <pc:sldLayoutMk cId="1544797292" sldId="2147483654"/>
          </pc:sldLayoutMkLst>
        </pc:sldLayoutChg>
        <pc:sldLayoutChg chg="del">
          <pc:chgData name="Baba Dook" userId="1feff72ef5f6ee83" providerId="Windows Live" clId="Web-{DEA5709C-E23C-4AB0-BEC4-BB5FEE24D0B1}" dt="2020-11-01T09:13:25.715" v="0"/>
          <pc:sldLayoutMkLst>
            <pc:docMk/>
            <pc:sldMasterMk cId="3926633689" sldId="2147483648"/>
            <pc:sldLayoutMk cId="1850839136" sldId="2147483655"/>
          </pc:sldLayoutMkLst>
        </pc:sldLayoutChg>
        <pc:sldLayoutChg chg="del">
          <pc:chgData name="Baba Dook" userId="1feff72ef5f6ee83" providerId="Windows Live" clId="Web-{DEA5709C-E23C-4AB0-BEC4-BB5FEE24D0B1}" dt="2020-11-01T09:13:25.715" v="0"/>
          <pc:sldLayoutMkLst>
            <pc:docMk/>
            <pc:sldMasterMk cId="3926633689" sldId="2147483648"/>
            <pc:sldLayoutMk cId="2715530444" sldId="2147483656"/>
          </pc:sldLayoutMkLst>
        </pc:sldLayoutChg>
        <pc:sldLayoutChg chg="del">
          <pc:chgData name="Baba Dook" userId="1feff72ef5f6ee83" providerId="Windows Live" clId="Web-{DEA5709C-E23C-4AB0-BEC4-BB5FEE24D0B1}" dt="2020-11-01T09:13:25.715" v="0"/>
          <pc:sldLayoutMkLst>
            <pc:docMk/>
            <pc:sldMasterMk cId="3926633689" sldId="2147483648"/>
            <pc:sldLayoutMk cId="3024906009" sldId="2147483657"/>
          </pc:sldLayoutMkLst>
        </pc:sldLayoutChg>
        <pc:sldLayoutChg chg="del">
          <pc:chgData name="Baba Dook" userId="1feff72ef5f6ee83" providerId="Windows Live" clId="Web-{DEA5709C-E23C-4AB0-BEC4-BB5FEE24D0B1}" dt="2020-11-01T09:13:25.715" v="0"/>
          <pc:sldLayoutMkLst>
            <pc:docMk/>
            <pc:sldMasterMk cId="3926633689" sldId="2147483648"/>
            <pc:sldLayoutMk cId="2454508176" sldId="2147483658"/>
          </pc:sldLayoutMkLst>
        </pc:sldLayoutChg>
        <pc:sldLayoutChg chg="del">
          <pc:chgData name="Baba Dook" userId="1feff72ef5f6ee83" providerId="Windows Live" clId="Web-{DEA5709C-E23C-4AB0-BEC4-BB5FEE24D0B1}" dt="2020-11-01T09:13:25.715" v="0"/>
          <pc:sldLayoutMkLst>
            <pc:docMk/>
            <pc:sldMasterMk cId="3926633689" sldId="2147483648"/>
            <pc:sldLayoutMk cId="1340386666" sldId="2147483659"/>
          </pc:sldLayoutMkLst>
        </pc:sldLayoutChg>
      </pc:sldMasterChg>
      <pc:sldMasterChg chg="add del addSldLayout delSldLayout">
        <pc:chgData name="Baba Dook" userId="1feff72ef5f6ee83" providerId="Windows Live" clId="Web-{DEA5709C-E23C-4AB0-BEC4-BB5FEE24D0B1}" dt="2020-11-01T09:30:25.542" v="352"/>
        <pc:sldMasterMkLst>
          <pc:docMk/>
          <pc:sldMasterMk cId="2323045437" sldId="2147483758"/>
        </pc:sldMasterMkLst>
        <pc:sldLayoutChg chg="add del">
          <pc:chgData name="Baba Dook" userId="1feff72ef5f6ee83" providerId="Windows Live" clId="Web-{DEA5709C-E23C-4AB0-BEC4-BB5FEE24D0B1}" dt="2020-11-01T09:30:25.542" v="352"/>
          <pc:sldLayoutMkLst>
            <pc:docMk/>
            <pc:sldMasterMk cId="2323045437" sldId="2147483758"/>
            <pc:sldLayoutMk cId="3157546513" sldId="2147483747"/>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3014680250" sldId="2147483748"/>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3710598318" sldId="2147483749"/>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3134483590" sldId="2147483750"/>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3787077952" sldId="2147483751"/>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809255655" sldId="2147483752"/>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2587540727" sldId="2147483753"/>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863597499" sldId="2147483754"/>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3715808686" sldId="2147483755"/>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3554184865" sldId="2147483756"/>
          </pc:sldLayoutMkLst>
        </pc:sldLayoutChg>
        <pc:sldLayoutChg chg="add del">
          <pc:chgData name="Baba Dook" userId="1feff72ef5f6ee83" providerId="Windows Live" clId="Web-{DEA5709C-E23C-4AB0-BEC4-BB5FEE24D0B1}" dt="2020-11-01T09:30:25.542" v="352"/>
          <pc:sldLayoutMkLst>
            <pc:docMk/>
            <pc:sldMasterMk cId="2323045437" sldId="2147483758"/>
            <pc:sldLayoutMk cId="1916586791" sldId="2147483757"/>
          </pc:sldLayoutMkLst>
        </pc:sldLayoutChg>
      </pc:sldMasterChg>
      <pc:sldMasterChg chg="add del addSldLayout delSldLayout">
        <pc:chgData name="Baba Dook" userId="1feff72ef5f6ee83" providerId="Windows Live" clId="Web-{DEA5709C-E23C-4AB0-BEC4-BB5FEE24D0B1}" dt="2020-11-01T09:31:06.418" v="357"/>
        <pc:sldMasterMkLst>
          <pc:docMk/>
          <pc:sldMasterMk cId="3760463395" sldId="2147483821"/>
        </pc:sldMasterMkLst>
        <pc:sldLayoutChg chg="add del">
          <pc:chgData name="Baba Dook" userId="1feff72ef5f6ee83" providerId="Windows Live" clId="Web-{DEA5709C-E23C-4AB0-BEC4-BB5FEE24D0B1}" dt="2020-11-01T09:31:06.418" v="357"/>
          <pc:sldLayoutMkLst>
            <pc:docMk/>
            <pc:sldMasterMk cId="3760463395" sldId="2147483821"/>
            <pc:sldLayoutMk cId="1463288995" sldId="2147483810"/>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2252803299" sldId="2147483811"/>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814365065" sldId="2147483812"/>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1687408640" sldId="2147483813"/>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4030900279" sldId="2147483814"/>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1871110915" sldId="2147483815"/>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4060910585" sldId="2147483816"/>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4257375874" sldId="2147483817"/>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3924228685" sldId="2147483818"/>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292024010" sldId="2147483819"/>
          </pc:sldLayoutMkLst>
        </pc:sldLayoutChg>
        <pc:sldLayoutChg chg="add del">
          <pc:chgData name="Baba Dook" userId="1feff72ef5f6ee83" providerId="Windows Live" clId="Web-{DEA5709C-E23C-4AB0-BEC4-BB5FEE24D0B1}" dt="2020-11-01T09:31:06.418" v="357"/>
          <pc:sldLayoutMkLst>
            <pc:docMk/>
            <pc:sldMasterMk cId="3760463395" sldId="2147483821"/>
            <pc:sldLayoutMk cId="3734375310" sldId="2147483820"/>
          </pc:sldLayoutMkLst>
        </pc:sldLayoutChg>
      </pc:sldMasterChg>
      <pc:sldMasterChg chg="add del addSldLayout delSldLayout">
        <pc:chgData name="Baba Dook" userId="1feff72ef5f6ee83" providerId="Windows Live" clId="Web-{DEA5709C-E23C-4AB0-BEC4-BB5FEE24D0B1}" dt="2020-11-01T09:31:06.371" v="356"/>
        <pc:sldMasterMkLst>
          <pc:docMk/>
          <pc:sldMasterMk cId="663289926" sldId="2147483822"/>
        </pc:sldMasterMkLst>
        <pc:sldLayoutChg chg="add del">
          <pc:chgData name="Baba Dook" userId="1feff72ef5f6ee83" providerId="Windows Live" clId="Web-{DEA5709C-E23C-4AB0-BEC4-BB5FEE24D0B1}" dt="2020-11-01T09:31:06.371" v="356"/>
          <pc:sldLayoutMkLst>
            <pc:docMk/>
            <pc:sldMasterMk cId="663289926" sldId="2147483822"/>
            <pc:sldLayoutMk cId="1084326666" sldId="2147483823"/>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1798969182" sldId="2147483824"/>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982619860" sldId="2147483825"/>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246850949" sldId="2147483826"/>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1224460808" sldId="2147483827"/>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3923456343" sldId="2147483828"/>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3779247744" sldId="2147483829"/>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59813427" sldId="2147483830"/>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3285278886" sldId="2147483831"/>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4272237853" sldId="2147483832"/>
          </pc:sldLayoutMkLst>
        </pc:sldLayoutChg>
        <pc:sldLayoutChg chg="add del">
          <pc:chgData name="Baba Dook" userId="1feff72ef5f6ee83" providerId="Windows Live" clId="Web-{DEA5709C-E23C-4AB0-BEC4-BB5FEE24D0B1}" dt="2020-11-01T09:31:06.371" v="356"/>
          <pc:sldLayoutMkLst>
            <pc:docMk/>
            <pc:sldMasterMk cId="663289926" sldId="2147483822"/>
            <pc:sldLayoutMk cId="2035462385" sldId="2147483833"/>
          </pc:sldLayoutMkLst>
        </pc:sldLayoutChg>
      </pc:sldMasterChg>
      <pc:sldMasterChg chg="add del addSldLayout delSldLayout">
        <pc:chgData name="Baba Dook" userId="1feff72ef5f6ee83" providerId="Windows Live" clId="Web-{DEA5709C-E23C-4AB0-BEC4-BB5FEE24D0B1}" dt="2020-11-01T09:32:05.357" v="364"/>
        <pc:sldMasterMkLst>
          <pc:docMk/>
          <pc:sldMasterMk cId="1189395118" sldId="2147483858"/>
        </pc:sldMasterMkLst>
        <pc:sldLayoutChg chg="add del">
          <pc:chgData name="Baba Dook" userId="1feff72ef5f6ee83" providerId="Windows Live" clId="Web-{DEA5709C-E23C-4AB0-BEC4-BB5FEE24D0B1}" dt="2020-11-01T09:32:05.357" v="364"/>
          <pc:sldLayoutMkLst>
            <pc:docMk/>
            <pc:sldMasterMk cId="1189395118" sldId="2147483858"/>
            <pc:sldLayoutMk cId="621678260" sldId="2147483847"/>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3893488050" sldId="2147483848"/>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452549445" sldId="2147483849"/>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3690627645" sldId="2147483850"/>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833243002" sldId="2147483851"/>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2741604058" sldId="2147483852"/>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804231629" sldId="2147483853"/>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3952101524" sldId="2147483854"/>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1184405488" sldId="2147483855"/>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1494716097" sldId="2147483856"/>
          </pc:sldLayoutMkLst>
        </pc:sldLayoutChg>
        <pc:sldLayoutChg chg="add del">
          <pc:chgData name="Baba Dook" userId="1feff72ef5f6ee83" providerId="Windows Live" clId="Web-{DEA5709C-E23C-4AB0-BEC4-BB5FEE24D0B1}" dt="2020-11-01T09:32:05.357" v="364"/>
          <pc:sldLayoutMkLst>
            <pc:docMk/>
            <pc:sldMasterMk cId="1189395118" sldId="2147483858"/>
            <pc:sldLayoutMk cId="2574681829" sldId="2147483857"/>
          </pc:sldLayoutMkLst>
        </pc:sldLayoutChg>
      </pc:sldMasterChg>
      <pc:sldMasterChg chg="add del addSldLayout delSldLayout">
        <pc:chgData name="Baba Dook" userId="1feff72ef5f6ee83" providerId="Windows Live" clId="Web-{DEA5709C-E23C-4AB0-BEC4-BB5FEE24D0B1}" dt="2020-11-01T09:30:25.495" v="351"/>
        <pc:sldMasterMkLst>
          <pc:docMk/>
          <pc:sldMasterMk cId="2400109216" sldId="2147483860"/>
        </pc:sldMasterMkLst>
        <pc:sldLayoutChg chg="add del">
          <pc:chgData name="Baba Dook" userId="1feff72ef5f6ee83" providerId="Windows Live" clId="Web-{DEA5709C-E23C-4AB0-BEC4-BB5FEE24D0B1}" dt="2020-11-01T09:30:25.495" v="351"/>
          <pc:sldLayoutMkLst>
            <pc:docMk/>
            <pc:sldMasterMk cId="2400109216" sldId="2147483860"/>
            <pc:sldLayoutMk cId="3815068380" sldId="2147483849"/>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4000625823" sldId="2147483850"/>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4236384600" sldId="2147483851"/>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2003421564" sldId="2147483852"/>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842265459" sldId="2147483853"/>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1965493430" sldId="2147483854"/>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3350212079" sldId="2147483855"/>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3341058641" sldId="2147483856"/>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3073149024" sldId="2147483857"/>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4004030504" sldId="2147483858"/>
          </pc:sldLayoutMkLst>
        </pc:sldLayoutChg>
        <pc:sldLayoutChg chg="add del">
          <pc:chgData name="Baba Dook" userId="1feff72ef5f6ee83" providerId="Windows Live" clId="Web-{DEA5709C-E23C-4AB0-BEC4-BB5FEE24D0B1}" dt="2020-11-01T09:30:25.495" v="351"/>
          <pc:sldLayoutMkLst>
            <pc:docMk/>
            <pc:sldMasterMk cId="2400109216" sldId="2147483860"/>
            <pc:sldLayoutMk cId="29424451" sldId="2147483859"/>
          </pc:sldLayoutMkLst>
        </pc:sldLayoutChg>
      </pc:sldMasterChg>
      <pc:sldMasterChg chg="add del addSldLayout delSldLayout">
        <pc:chgData name="Baba Dook" userId="1feff72ef5f6ee83" providerId="Windows Live" clId="Web-{DEA5709C-E23C-4AB0-BEC4-BB5FEE24D0B1}" dt="2020-11-01T09:22:13.762" v="312"/>
        <pc:sldMasterMkLst>
          <pc:docMk/>
          <pc:sldMasterMk cId="3929978031" sldId="2147483860"/>
        </pc:sldMasterMkLst>
        <pc:sldLayoutChg chg="add del">
          <pc:chgData name="Baba Dook" userId="1feff72ef5f6ee83" providerId="Windows Live" clId="Web-{DEA5709C-E23C-4AB0-BEC4-BB5FEE24D0B1}" dt="2020-11-01T09:22:13.762" v="312"/>
          <pc:sldLayoutMkLst>
            <pc:docMk/>
            <pc:sldMasterMk cId="3929978031" sldId="2147483860"/>
            <pc:sldLayoutMk cId="1736286987" sldId="2147483849"/>
          </pc:sldLayoutMkLst>
        </pc:sldLayoutChg>
      </pc:sldMasterChg>
      <pc:sldMasterChg chg="add del addSldLayout delSldLayout">
        <pc:chgData name="Baba Dook" userId="1feff72ef5f6ee83" providerId="Windows Live" clId="Web-{DEA5709C-E23C-4AB0-BEC4-BB5FEE24D0B1}" dt="2020-11-01T09:32:37.249" v="365"/>
        <pc:sldMasterMkLst>
          <pc:docMk/>
          <pc:sldMasterMk cId="2247889769" sldId="2147483882"/>
        </pc:sldMasterMkLst>
        <pc:sldLayoutChg chg="add del">
          <pc:chgData name="Baba Dook" userId="1feff72ef5f6ee83" providerId="Windows Live" clId="Web-{DEA5709C-E23C-4AB0-BEC4-BB5FEE24D0B1}" dt="2020-11-01T09:32:37.249" v="365"/>
          <pc:sldLayoutMkLst>
            <pc:docMk/>
            <pc:sldMasterMk cId="2247889769" sldId="2147483882"/>
            <pc:sldLayoutMk cId="2139750079" sldId="2147483871"/>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825341156" sldId="2147483872"/>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1067166153" sldId="2147483873"/>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3267007985" sldId="2147483874"/>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2311204767" sldId="2147483875"/>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2668254222" sldId="2147483876"/>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2421822020" sldId="2147483877"/>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2414513043" sldId="2147483878"/>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1040027663" sldId="2147483879"/>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2696308742" sldId="2147483880"/>
          </pc:sldLayoutMkLst>
        </pc:sldLayoutChg>
        <pc:sldLayoutChg chg="add del">
          <pc:chgData name="Baba Dook" userId="1feff72ef5f6ee83" providerId="Windows Live" clId="Web-{DEA5709C-E23C-4AB0-BEC4-BB5FEE24D0B1}" dt="2020-11-01T09:32:37.249" v="365"/>
          <pc:sldLayoutMkLst>
            <pc:docMk/>
            <pc:sldMasterMk cId="2247889769" sldId="2147483882"/>
            <pc:sldLayoutMk cId="1574530398" sldId="2147483881"/>
          </pc:sldLayoutMkLst>
        </pc:sldLayoutChg>
      </pc:sldMasterChg>
      <pc:sldMasterChg chg="add addSldLayout">
        <pc:chgData name="Baba Dook" userId="1feff72ef5f6ee83" providerId="Windows Live" clId="Web-{DEA5709C-E23C-4AB0-BEC4-BB5FEE24D0B1}" dt="2020-11-01T09:32:37.249" v="365"/>
        <pc:sldMasterMkLst>
          <pc:docMk/>
          <pc:sldMasterMk cId="2557338152" sldId="2147483971"/>
        </pc:sldMasterMkLst>
        <pc:sldLayoutChg chg="add">
          <pc:chgData name="Baba Dook" userId="1feff72ef5f6ee83" providerId="Windows Live" clId="Web-{DEA5709C-E23C-4AB0-BEC4-BB5FEE24D0B1}" dt="2020-11-01T09:32:37.249" v="365"/>
          <pc:sldLayoutMkLst>
            <pc:docMk/>
            <pc:sldMasterMk cId="2557338152" sldId="2147483971"/>
            <pc:sldLayoutMk cId="1698115333" sldId="2147483960"/>
          </pc:sldLayoutMkLst>
        </pc:sldLayoutChg>
        <pc:sldLayoutChg chg="add">
          <pc:chgData name="Baba Dook" userId="1feff72ef5f6ee83" providerId="Windows Live" clId="Web-{DEA5709C-E23C-4AB0-BEC4-BB5FEE24D0B1}" dt="2020-11-01T09:32:37.249" v="365"/>
          <pc:sldLayoutMkLst>
            <pc:docMk/>
            <pc:sldMasterMk cId="2557338152" sldId="2147483971"/>
            <pc:sldLayoutMk cId="620086695" sldId="2147483961"/>
          </pc:sldLayoutMkLst>
        </pc:sldLayoutChg>
        <pc:sldLayoutChg chg="add">
          <pc:chgData name="Baba Dook" userId="1feff72ef5f6ee83" providerId="Windows Live" clId="Web-{DEA5709C-E23C-4AB0-BEC4-BB5FEE24D0B1}" dt="2020-11-01T09:32:37.249" v="365"/>
          <pc:sldLayoutMkLst>
            <pc:docMk/>
            <pc:sldMasterMk cId="2557338152" sldId="2147483971"/>
            <pc:sldLayoutMk cId="1650491315" sldId="2147483962"/>
          </pc:sldLayoutMkLst>
        </pc:sldLayoutChg>
        <pc:sldLayoutChg chg="add">
          <pc:chgData name="Baba Dook" userId="1feff72ef5f6ee83" providerId="Windows Live" clId="Web-{DEA5709C-E23C-4AB0-BEC4-BB5FEE24D0B1}" dt="2020-11-01T09:32:37.249" v="365"/>
          <pc:sldLayoutMkLst>
            <pc:docMk/>
            <pc:sldMasterMk cId="2557338152" sldId="2147483971"/>
            <pc:sldLayoutMk cId="759006886" sldId="2147483963"/>
          </pc:sldLayoutMkLst>
        </pc:sldLayoutChg>
        <pc:sldLayoutChg chg="add">
          <pc:chgData name="Baba Dook" userId="1feff72ef5f6ee83" providerId="Windows Live" clId="Web-{DEA5709C-E23C-4AB0-BEC4-BB5FEE24D0B1}" dt="2020-11-01T09:32:37.249" v="365"/>
          <pc:sldLayoutMkLst>
            <pc:docMk/>
            <pc:sldMasterMk cId="2557338152" sldId="2147483971"/>
            <pc:sldLayoutMk cId="1116023817" sldId="2147483964"/>
          </pc:sldLayoutMkLst>
        </pc:sldLayoutChg>
        <pc:sldLayoutChg chg="add">
          <pc:chgData name="Baba Dook" userId="1feff72ef5f6ee83" providerId="Windows Live" clId="Web-{DEA5709C-E23C-4AB0-BEC4-BB5FEE24D0B1}" dt="2020-11-01T09:32:37.249" v="365"/>
          <pc:sldLayoutMkLst>
            <pc:docMk/>
            <pc:sldMasterMk cId="2557338152" sldId="2147483971"/>
            <pc:sldLayoutMk cId="3261844880" sldId="2147483965"/>
          </pc:sldLayoutMkLst>
        </pc:sldLayoutChg>
        <pc:sldLayoutChg chg="add">
          <pc:chgData name="Baba Dook" userId="1feff72ef5f6ee83" providerId="Windows Live" clId="Web-{DEA5709C-E23C-4AB0-BEC4-BB5FEE24D0B1}" dt="2020-11-01T09:32:37.249" v="365"/>
          <pc:sldLayoutMkLst>
            <pc:docMk/>
            <pc:sldMasterMk cId="2557338152" sldId="2147483971"/>
            <pc:sldLayoutMk cId="2808510177" sldId="2147483966"/>
          </pc:sldLayoutMkLst>
        </pc:sldLayoutChg>
        <pc:sldLayoutChg chg="add">
          <pc:chgData name="Baba Dook" userId="1feff72ef5f6ee83" providerId="Windows Live" clId="Web-{DEA5709C-E23C-4AB0-BEC4-BB5FEE24D0B1}" dt="2020-11-01T09:32:37.249" v="365"/>
          <pc:sldLayoutMkLst>
            <pc:docMk/>
            <pc:sldMasterMk cId="2557338152" sldId="2147483971"/>
            <pc:sldLayoutMk cId="508374394" sldId="2147483967"/>
          </pc:sldLayoutMkLst>
        </pc:sldLayoutChg>
        <pc:sldLayoutChg chg="add">
          <pc:chgData name="Baba Dook" userId="1feff72ef5f6ee83" providerId="Windows Live" clId="Web-{DEA5709C-E23C-4AB0-BEC4-BB5FEE24D0B1}" dt="2020-11-01T09:32:37.249" v="365"/>
          <pc:sldLayoutMkLst>
            <pc:docMk/>
            <pc:sldMasterMk cId="2557338152" sldId="2147483971"/>
            <pc:sldLayoutMk cId="308415958" sldId="2147483968"/>
          </pc:sldLayoutMkLst>
        </pc:sldLayoutChg>
        <pc:sldLayoutChg chg="add">
          <pc:chgData name="Baba Dook" userId="1feff72ef5f6ee83" providerId="Windows Live" clId="Web-{DEA5709C-E23C-4AB0-BEC4-BB5FEE24D0B1}" dt="2020-11-01T09:32:37.249" v="365"/>
          <pc:sldLayoutMkLst>
            <pc:docMk/>
            <pc:sldMasterMk cId="2557338152" sldId="2147483971"/>
            <pc:sldLayoutMk cId="3442323279" sldId="2147483969"/>
          </pc:sldLayoutMkLst>
        </pc:sldLayoutChg>
        <pc:sldLayoutChg chg="add">
          <pc:chgData name="Baba Dook" userId="1feff72ef5f6ee83" providerId="Windows Live" clId="Web-{DEA5709C-E23C-4AB0-BEC4-BB5FEE24D0B1}" dt="2020-11-01T09:32:37.249" v="365"/>
          <pc:sldLayoutMkLst>
            <pc:docMk/>
            <pc:sldMasterMk cId="2557338152" sldId="2147483971"/>
            <pc:sldLayoutMk cId="389123111" sldId="2147483970"/>
          </pc:sldLayoutMkLst>
        </pc:sldLayoutChg>
      </pc:sldMasterChg>
    </pc:docChg>
  </pc:docChgLst>
  <pc:docChgLst>
    <pc:chgData name="Baba Dook" userId="1feff72ef5f6ee83" providerId="Windows Live" clId="Web-{283253A6-9C95-4E53-81EE-087F1897FBE5}"/>
    <pc:docChg chg="addSld delSld modSld">
      <pc:chgData name="Baba Dook" userId="1feff72ef5f6ee83" providerId="Windows Live" clId="Web-{283253A6-9C95-4E53-81EE-087F1897FBE5}" dt="2020-11-02T09:55:11.463" v="1578" actId="20577"/>
      <pc:docMkLst>
        <pc:docMk/>
      </pc:docMkLst>
      <pc:sldChg chg="modSp">
        <pc:chgData name="Baba Dook" userId="1feff72ef5f6ee83" providerId="Windows Live" clId="Web-{283253A6-9C95-4E53-81EE-087F1897FBE5}" dt="2020-11-02T09:52:41.772" v="1543" actId="20577"/>
        <pc:sldMkLst>
          <pc:docMk/>
          <pc:sldMk cId="350786748" sldId="258"/>
        </pc:sldMkLst>
        <pc:spChg chg="mod">
          <ac:chgData name="Baba Dook" userId="1feff72ef5f6ee83" providerId="Windows Live" clId="Web-{283253A6-9C95-4E53-81EE-087F1897FBE5}" dt="2020-11-02T09:32:16.151" v="1491" actId="20577"/>
          <ac:spMkLst>
            <pc:docMk/>
            <pc:sldMk cId="350786748" sldId="258"/>
            <ac:spMk id="2" creationId="{5C06585C-4CFD-4323-A356-F889548843DA}"/>
          </ac:spMkLst>
        </pc:spChg>
        <pc:spChg chg="mod">
          <ac:chgData name="Baba Dook" userId="1feff72ef5f6ee83" providerId="Windows Live" clId="Web-{283253A6-9C95-4E53-81EE-087F1897FBE5}" dt="2020-11-02T09:52:41.772" v="1543" actId="20577"/>
          <ac:spMkLst>
            <pc:docMk/>
            <pc:sldMk cId="350786748" sldId="258"/>
            <ac:spMk id="3" creationId="{4A770B75-0B47-4CB9-9FA2-8E0A0F641764}"/>
          </ac:spMkLst>
        </pc:spChg>
      </pc:sldChg>
      <pc:sldChg chg="modSp">
        <pc:chgData name="Baba Dook" userId="1feff72ef5f6ee83" providerId="Windows Live" clId="Web-{283253A6-9C95-4E53-81EE-087F1897FBE5}" dt="2020-11-02T09:31:58.120" v="1482" actId="20577"/>
        <pc:sldMkLst>
          <pc:docMk/>
          <pc:sldMk cId="763912829" sldId="262"/>
        </pc:sldMkLst>
        <pc:spChg chg="mod">
          <ac:chgData name="Baba Dook" userId="1feff72ef5f6ee83" providerId="Windows Live" clId="Web-{283253A6-9C95-4E53-81EE-087F1897FBE5}" dt="2020-11-02T09:31:58.120" v="1482" actId="20577"/>
          <ac:spMkLst>
            <pc:docMk/>
            <pc:sldMk cId="763912829" sldId="262"/>
            <ac:spMk id="2" creationId="{DABD8C13-3640-45FC-BDDD-1419641E57FD}"/>
          </ac:spMkLst>
        </pc:spChg>
      </pc:sldChg>
      <pc:sldChg chg="modSp">
        <pc:chgData name="Baba Dook" userId="1feff72ef5f6ee83" providerId="Windows Live" clId="Web-{283253A6-9C95-4E53-81EE-087F1897FBE5}" dt="2020-11-02T09:52:51.476" v="1546" actId="20577"/>
        <pc:sldMkLst>
          <pc:docMk/>
          <pc:sldMk cId="2937439555" sldId="265"/>
        </pc:sldMkLst>
        <pc:spChg chg="mod">
          <ac:chgData name="Baba Dook" userId="1feff72ef5f6ee83" providerId="Windows Live" clId="Web-{283253A6-9C95-4E53-81EE-087F1897FBE5}" dt="2020-11-02T09:31:31.119" v="1472" actId="20577"/>
          <ac:spMkLst>
            <pc:docMk/>
            <pc:sldMk cId="2937439555" sldId="265"/>
            <ac:spMk id="2" creationId="{019D4B6A-A394-4709-B493-7E25754718FE}"/>
          </ac:spMkLst>
        </pc:spChg>
        <pc:spChg chg="mod">
          <ac:chgData name="Baba Dook" userId="1feff72ef5f6ee83" providerId="Windows Live" clId="Web-{283253A6-9C95-4E53-81EE-087F1897FBE5}" dt="2020-11-02T09:52:51.476" v="1546" actId="20577"/>
          <ac:spMkLst>
            <pc:docMk/>
            <pc:sldMk cId="2937439555" sldId="265"/>
            <ac:spMk id="3" creationId="{A8BFF0FE-F84A-4846-9590-927BCE96572E}"/>
          </ac:spMkLst>
        </pc:spChg>
      </pc:sldChg>
      <pc:sldChg chg="modSp">
        <pc:chgData name="Baba Dook" userId="1feff72ef5f6ee83" providerId="Windows Live" clId="Web-{283253A6-9C95-4E53-81EE-087F1897FBE5}" dt="2020-11-02T09:53:01.538" v="1549" actId="20577"/>
        <pc:sldMkLst>
          <pc:docMk/>
          <pc:sldMk cId="1539890878" sldId="266"/>
        </pc:sldMkLst>
        <pc:spChg chg="mod">
          <ac:chgData name="Baba Dook" userId="1feff72ef5f6ee83" providerId="Windows Live" clId="Web-{283253A6-9C95-4E53-81EE-087F1897FBE5}" dt="2020-11-02T09:53:01.538" v="1549" actId="20577"/>
          <ac:spMkLst>
            <pc:docMk/>
            <pc:sldMk cId="1539890878" sldId="266"/>
            <ac:spMk id="3" creationId="{0D9A6FD0-9894-41D5-B0EF-9130EE93FEED}"/>
          </ac:spMkLst>
        </pc:spChg>
      </pc:sldChg>
      <pc:sldChg chg="modSp">
        <pc:chgData name="Baba Dook" userId="1feff72ef5f6ee83" providerId="Windows Live" clId="Web-{283253A6-9C95-4E53-81EE-087F1897FBE5}" dt="2020-11-02T09:52:21.006" v="1539" actId="20577"/>
        <pc:sldMkLst>
          <pc:docMk/>
          <pc:sldMk cId="2036321716" sldId="268"/>
        </pc:sldMkLst>
        <pc:spChg chg="mod">
          <ac:chgData name="Baba Dook" userId="1feff72ef5f6ee83" providerId="Windows Live" clId="Web-{283253A6-9C95-4E53-81EE-087F1897FBE5}" dt="2020-11-02T09:51:31.677" v="1529" actId="20577"/>
          <ac:spMkLst>
            <pc:docMk/>
            <pc:sldMk cId="2036321716" sldId="268"/>
            <ac:spMk id="3" creationId="{1BE7A974-817F-4535-B790-70413DBF0333}"/>
          </ac:spMkLst>
        </pc:spChg>
        <pc:spChg chg="mod">
          <ac:chgData name="Baba Dook" userId="1feff72ef5f6ee83" providerId="Windows Live" clId="Web-{283253A6-9C95-4E53-81EE-087F1897FBE5}" dt="2020-11-02T09:52:21.006" v="1539" actId="20577"/>
          <ac:spMkLst>
            <pc:docMk/>
            <pc:sldMk cId="2036321716" sldId="268"/>
            <ac:spMk id="4" creationId="{2B29C1A8-D1EB-4BDC-BCDA-3F14638C4760}"/>
          </ac:spMkLst>
        </pc:spChg>
      </pc:sldChg>
      <pc:sldChg chg="modSp">
        <pc:chgData name="Baba Dook" userId="1feff72ef5f6ee83" providerId="Windows Live" clId="Web-{283253A6-9C95-4E53-81EE-087F1897FBE5}" dt="2020-11-02T09:30:31.654" v="1455" actId="20577"/>
        <pc:sldMkLst>
          <pc:docMk/>
          <pc:sldMk cId="238452365" sldId="269"/>
        </pc:sldMkLst>
        <pc:spChg chg="mod">
          <ac:chgData name="Baba Dook" userId="1feff72ef5f6ee83" providerId="Windows Live" clId="Web-{283253A6-9C95-4E53-81EE-087F1897FBE5}" dt="2020-11-02T09:30:31.654" v="1455" actId="20577"/>
          <ac:spMkLst>
            <pc:docMk/>
            <pc:sldMk cId="238452365" sldId="269"/>
            <ac:spMk id="2" creationId="{AF57CC98-68FA-40D6-AF44-3147D08A4D95}"/>
          </ac:spMkLst>
        </pc:spChg>
        <pc:spChg chg="mod">
          <ac:chgData name="Baba Dook" userId="1feff72ef5f6ee83" providerId="Windows Live" clId="Web-{283253A6-9C95-4E53-81EE-087F1897FBE5}" dt="2020-11-02T09:30:25.831" v="1451" actId="20577"/>
          <ac:spMkLst>
            <pc:docMk/>
            <pc:sldMk cId="238452365" sldId="269"/>
            <ac:spMk id="3" creationId="{0E0735B8-EE4C-4F7B-9B3D-7BD44E976FFA}"/>
          </ac:spMkLst>
        </pc:spChg>
      </pc:sldChg>
      <pc:sldChg chg="addSp delSp modSp new mod setBg">
        <pc:chgData name="Baba Dook" userId="1feff72ef5f6ee83" providerId="Windows Live" clId="Web-{283253A6-9C95-4E53-81EE-087F1897FBE5}" dt="2020-11-02T09:54:25.681" v="1556" actId="20577"/>
        <pc:sldMkLst>
          <pc:docMk/>
          <pc:sldMk cId="2619798484" sldId="270"/>
        </pc:sldMkLst>
        <pc:spChg chg="mod">
          <ac:chgData name="Baba Dook" userId="1feff72ef5f6ee83" providerId="Windows Live" clId="Web-{283253A6-9C95-4E53-81EE-087F1897FBE5}" dt="2020-11-02T09:31:38.041" v="1475" actId="20577"/>
          <ac:spMkLst>
            <pc:docMk/>
            <pc:sldMk cId="2619798484" sldId="270"/>
            <ac:spMk id="2" creationId="{48AB6F6A-F544-4120-9B28-A87F3965B0C3}"/>
          </ac:spMkLst>
        </pc:spChg>
        <pc:spChg chg="mod ord">
          <ac:chgData name="Baba Dook" userId="1feff72ef5f6ee83" providerId="Windows Live" clId="Web-{283253A6-9C95-4E53-81EE-087F1897FBE5}" dt="2020-11-02T09:54:25.681" v="1556" actId="20577"/>
          <ac:spMkLst>
            <pc:docMk/>
            <pc:sldMk cId="2619798484" sldId="270"/>
            <ac:spMk id="3" creationId="{674496F5-6DE6-4077-A3B1-DCB29161C7BF}"/>
          </ac:spMkLst>
        </pc:spChg>
        <pc:spChg chg="add">
          <ac:chgData name="Baba Dook" userId="1feff72ef5f6ee83" providerId="Windows Live" clId="Web-{283253A6-9C95-4E53-81EE-087F1897FBE5}" dt="2020-11-02T09:13:59.778" v="204"/>
          <ac:spMkLst>
            <pc:docMk/>
            <pc:sldMk cId="2619798484" sldId="270"/>
            <ac:spMk id="6" creationId="{8651CFA9-6065-4243-AC48-858E359780B1}"/>
          </ac:spMkLst>
        </pc:spChg>
        <pc:spChg chg="add">
          <ac:chgData name="Baba Dook" userId="1feff72ef5f6ee83" providerId="Windows Live" clId="Web-{283253A6-9C95-4E53-81EE-087F1897FBE5}" dt="2020-11-02T09:13:59.778" v="204"/>
          <ac:spMkLst>
            <pc:docMk/>
            <pc:sldMk cId="2619798484" sldId="270"/>
            <ac:spMk id="7" creationId="{37962AE0-6A1C-4B76-9D52-10E5E6D7D3BB}"/>
          </ac:spMkLst>
        </pc:spChg>
        <pc:spChg chg="add del">
          <ac:chgData name="Baba Dook" userId="1feff72ef5f6ee83" providerId="Windows Live" clId="Web-{283253A6-9C95-4E53-81EE-087F1897FBE5}" dt="2020-11-02T09:13:59.763" v="203"/>
          <ac:spMkLst>
            <pc:docMk/>
            <pc:sldMk cId="2619798484" sldId="270"/>
            <ac:spMk id="9" creationId="{8651CFA9-6065-4243-AC48-858E359780B1}"/>
          </ac:spMkLst>
        </pc:spChg>
        <pc:spChg chg="add del">
          <ac:chgData name="Baba Dook" userId="1feff72ef5f6ee83" providerId="Windows Live" clId="Web-{283253A6-9C95-4E53-81EE-087F1897FBE5}" dt="2020-11-02T09:13:59.763" v="203"/>
          <ac:spMkLst>
            <pc:docMk/>
            <pc:sldMk cId="2619798484" sldId="270"/>
            <ac:spMk id="11" creationId="{37962AE0-6A1C-4B76-9D52-10E5E6D7D3BB}"/>
          </ac:spMkLst>
        </pc:spChg>
        <pc:grpChg chg="add">
          <ac:chgData name="Baba Dook" userId="1feff72ef5f6ee83" providerId="Windows Live" clId="Web-{283253A6-9C95-4E53-81EE-087F1897FBE5}" dt="2020-11-02T09:13:59.778" v="204"/>
          <ac:grpSpMkLst>
            <pc:docMk/>
            <pc:sldMk cId="2619798484" sldId="270"/>
            <ac:grpSpMk id="8" creationId="{49EBBDF7-403B-404C-AE65-6529C4797770}"/>
          </ac:grpSpMkLst>
        </pc:grpChg>
        <pc:grpChg chg="add">
          <ac:chgData name="Baba Dook" userId="1feff72ef5f6ee83" providerId="Windows Live" clId="Web-{283253A6-9C95-4E53-81EE-087F1897FBE5}" dt="2020-11-02T09:13:59.778" v="204"/>
          <ac:grpSpMkLst>
            <pc:docMk/>
            <pc:sldMk cId="2619798484" sldId="270"/>
            <ac:grpSpMk id="10" creationId="{1C0BEBF8-7FFB-422A-98F0-90FF9E7F3C1F}"/>
          </ac:grpSpMkLst>
        </pc:grpChg>
        <pc:grpChg chg="add del">
          <ac:chgData name="Baba Dook" userId="1feff72ef5f6ee83" providerId="Windows Live" clId="Web-{283253A6-9C95-4E53-81EE-087F1897FBE5}" dt="2020-11-02T09:13:59.763" v="203"/>
          <ac:grpSpMkLst>
            <pc:docMk/>
            <pc:sldMk cId="2619798484" sldId="270"/>
            <ac:grpSpMk id="13" creationId="{F91F4035-959D-40EA-9ED3-54D7D9F4FCE9}"/>
          </ac:grpSpMkLst>
        </pc:grpChg>
        <pc:grpChg chg="add del">
          <ac:chgData name="Baba Dook" userId="1feff72ef5f6ee83" providerId="Windows Live" clId="Web-{283253A6-9C95-4E53-81EE-087F1897FBE5}" dt="2020-11-02T09:13:59.763" v="203"/>
          <ac:grpSpMkLst>
            <pc:docMk/>
            <pc:sldMk cId="2619798484" sldId="270"/>
            <ac:grpSpMk id="23" creationId="{F8C79A14-3318-47D6-94E0-D72F5E6F5C0B}"/>
          </ac:grpSpMkLst>
        </pc:grpChg>
        <pc:picChg chg="add mod">
          <ac:chgData name="Baba Dook" userId="1feff72ef5f6ee83" providerId="Windows Live" clId="Web-{283253A6-9C95-4E53-81EE-087F1897FBE5}" dt="2020-11-02T09:30:53.345" v="1465" actId="1076"/>
          <ac:picMkLst>
            <pc:docMk/>
            <pc:sldMk cId="2619798484" sldId="270"/>
            <ac:picMk id="4" creationId="{95CF5F1F-26DF-46F0-99B7-22286C581BF7}"/>
          </ac:picMkLst>
        </pc:picChg>
      </pc:sldChg>
      <pc:sldChg chg="new del">
        <pc:chgData name="Baba Dook" userId="1feff72ef5f6ee83" providerId="Windows Live" clId="Web-{283253A6-9C95-4E53-81EE-087F1897FBE5}" dt="2020-11-02T09:15:09.889" v="211"/>
        <pc:sldMkLst>
          <pc:docMk/>
          <pc:sldMk cId="477664651" sldId="271"/>
        </pc:sldMkLst>
      </pc:sldChg>
      <pc:sldChg chg="new del">
        <pc:chgData name="Baba Dook" userId="1feff72ef5f6ee83" providerId="Windows Live" clId="Web-{283253A6-9C95-4E53-81EE-087F1897FBE5}" dt="2020-11-02T09:15:24.327" v="213"/>
        <pc:sldMkLst>
          <pc:docMk/>
          <pc:sldMk cId="1966368549" sldId="271"/>
        </pc:sldMkLst>
      </pc:sldChg>
      <pc:sldChg chg="modSp new">
        <pc:chgData name="Baba Dook" userId="1feff72ef5f6ee83" providerId="Windows Live" clId="Web-{283253A6-9C95-4E53-81EE-087F1897FBE5}" dt="2020-11-02T09:55:10.260" v="1576" actId="20577"/>
        <pc:sldMkLst>
          <pc:docMk/>
          <pc:sldMk cId="2308737225" sldId="271"/>
        </pc:sldMkLst>
        <pc:spChg chg="mod">
          <ac:chgData name="Baba Dook" userId="1feff72ef5f6ee83" providerId="Windows Live" clId="Web-{283253A6-9C95-4E53-81EE-087F1897FBE5}" dt="2020-11-02T09:29:55.946" v="1444" actId="20577"/>
          <ac:spMkLst>
            <pc:docMk/>
            <pc:sldMk cId="2308737225" sldId="271"/>
            <ac:spMk id="2" creationId="{39293F5D-10E6-42F3-A897-AEC3B612E32F}"/>
          </ac:spMkLst>
        </pc:spChg>
        <pc:spChg chg="mod">
          <ac:chgData name="Baba Dook" userId="1feff72ef5f6ee83" providerId="Windows Live" clId="Web-{283253A6-9C95-4E53-81EE-087F1897FBE5}" dt="2020-11-02T09:54:46.369" v="1565" actId="20577"/>
          <ac:spMkLst>
            <pc:docMk/>
            <pc:sldMk cId="2308737225" sldId="271"/>
            <ac:spMk id="3" creationId="{1017D4A7-8B41-4E15-B51F-485F50E2FAEF}"/>
          </ac:spMkLst>
        </pc:spChg>
        <pc:spChg chg="mod">
          <ac:chgData name="Baba Dook" userId="1feff72ef5f6ee83" providerId="Windows Live" clId="Web-{283253A6-9C95-4E53-81EE-087F1897FBE5}" dt="2020-11-02T09:55:10.260" v="1576" actId="20577"/>
          <ac:spMkLst>
            <pc:docMk/>
            <pc:sldMk cId="2308737225" sldId="271"/>
            <ac:spMk id="4" creationId="{18EDB087-B52C-4738-8B93-B285DC60CF64}"/>
          </ac:spMkLst>
        </pc:spChg>
      </pc:sldChg>
    </pc:docChg>
  </pc:docChgLst>
  <pc:docChgLst>
    <pc:chgData name="Baba Dook" userId="1feff72ef5f6ee83" providerId="Windows Live" clId="Web-{DACC43D6-92AF-41B5-B09E-198D306536D9}"/>
    <pc:docChg chg="addSld modSld">
      <pc:chgData name="Baba Dook" userId="1feff72ef5f6ee83" providerId="Windows Live" clId="Web-{DACC43D6-92AF-41B5-B09E-198D306536D9}" dt="2020-11-01T14:57:03.316" v="1"/>
      <pc:docMkLst>
        <pc:docMk/>
      </pc:docMkLst>
      <pc:sldChg chg="modSp">
        <pc:chgData name="Baba Dook" userId="1feff72ef5f6ee83" providerId="Windows Live" clId="Web-{DACC43D6-92AF-41B5-B09E-198D306536D9}" dt="2020-11-01T14:56:53.237" v="0" actId="1076"/>
        <pc:sldMkLst>
          <pc:docMk/>
          <pc:sldMk cId="650317164" sldId="256"/>
        </pc:sldMkLst>
        <pc:picChg chg="mod">
          <ac:chgData name="Baba Dook" userId="1feff72ef5f6ee83" providerId="Windows Live" clId="Web-{DACC43D6-92AF-41B5-B09E-198D306536D9}" dt="2020-11-01T14:56:53.237" v="0" actId="1076"/>
          <ac:picMkLst>
            <pc:docMk/>
            <pc:sldMk cId="650317164" sldId="256"/>
            <ac:picMk id="10" creationId="{4CB59463-983A-46CA-B242-C4BCAE6CCEA9}"/>
          </ac:picMkLst>
        </pc:picChg>
      </pc:sldChg>
      <pc:sldChg chg="new">
        <pc:chgData name="Baba Dook" userId="1feff72ef5f6ee83" providerId="Windows Live" clId="Web-{DACC43D6-92AF-41B5-B09E-198D306536D9}" dt="2020-11-01T14:57:03.316" v="1"/>
        <pc:sldMkLst>
          <pc:docMk/>
          <pc:sldMk cId="173347566" sldId="257"/>
        </pc:sldMkLst>
      </pc:sldChg>
    </pc:docChg>
  </pc:docChgLst>
  <pc:docChgLst>
    <pc:chgData name="Baba Dook" userId="1feff72ef5f6ee83" providerId="Windows Live" clId="Web-{363E3DE8-C098-4BF6-A573-59F0F0058A58}"/>
    <pc:docChg chg="modSld">
      <pc:chgData name="Baba Dook" userId="1feff72ef5f6ee83" providerId="Windows Live" clId="Web-{363E3DE8-C098-4BF6-A573-59F0F0058A58}" dt="2020-11-01T18:15:38.855" v="173" actId="20577"/>
      <pc:docMkLst>
        <pc:docMk/>
      </pc:docMkLst>
      <pc:sldChg chg="addSp modSp mod setBg">
        <pc:chgData name="Baba Dook" userId="1feff72ef5f6ee83" providerId="Windows Live" clId="Web-{363E3DE8-C098-4BF6-A573-59F0F0058A58}" dt="2020-11-01T18:15:37.980" v="171" actId="20577"/>
        <pc:sldMkLst>
          <pc:docMk/>
          <pc:sldMk cId="173347566" sldId="257"/>
        </pc:sldMkLst>
        <pc:spChg chg="mod">
          <ac:chgData name="Baba Dook" userId="1feff72ef5f6ee83" providerId="Windows Live" clId="Web-{363E3DE8-C098-4BF6-A573-59F0F0058A58}" dt="2020-11-01T18:15:12.401" v="166"/>
          <ac:spMkLst>
            <pc:docMk/>
            <pc:sldMk cId="173347566" sldId="257"/>
            <ac:spMk id="2" creationId="{8A1330F4-67AF-4EE3-BD32-9F9E1B2985EA}"/>
          </ac:spMkLst>
        </pc:spChg>
        <pc:spChg chg="mod">
          <ac:chgData name="Baba Dook" userId="1feff72ef5f6ee83" providerId="Windows Live" clId="Web-{363E3DE8-C098-4BF6-A573-59F0F0058A58}" dt="2020-11-01T18:15:37.980" v="171" actId="20577"/>
          <ac:spMkLst>
            <pc:docMk/>
            <pc:sldMk cId="173347566" sldId="257"/>
            <ac:spMk id="3" creationId="{046DFA75-DA51-446C-87CA-7797CBEE472D}"/>
          </ac:spMkLst>
        </pc:spChg>
        <pc:spChg chg="add">
          <ac:chgData name="Baba Dook" userId="1feff72ef5f6ee83" providerId="Windows Live" clId="Web-{363E3DE8-C098-4BF6-A573-59F0F0058A58}" dt="2020-11-01T18:15:12.401" v="166"/>
          <ac:spMkLst>
            <pc:docMk/>
            <pc:sldMk cId="173347566" sldId="257"/>
            <ac:spMk id="9" creationId="{8651CFA9-6065-4243-AC48-858E359780B1}"/>
          </ac:spMkLst>
        </pc:spChg>
        <pc:spChg chg="add">
          <ac:chgData name="Baba Dook" userId="1feff72ef5f6ee83" providerId="Windows Live" clId="Web-{363E3DE8-C098-4BF6-A573-59F0F0058A58}" dt="2020-11-01T18:15:12.401" v="166"/>
          <ac:spMkLst>
            <pc:docMk/>
            <pc:sldMk cId="173347566" sldId="257"/>
            <ac:spMk id="11" creationId="{37962AE0-6A1C-4B76-9D52-10E5E6D7D3BB}"/>
          </ac:spMkLst>
        </pc:spChg>
        <pc:spChg chg="add">
          <ac:chgData name="Baba Dook" userId="1feff72ef5f6ee83" providerId="Windows Live" clId="Web-{363E3DE8-C098-4BF6-A573-59F0F0058A58}" dt="2020-11-01T18:15:12.401" v="166"/>
          <ac:spMkLst>
            <pc:docMk/>
            <pc:sldMk cId="173347566" sldId="257"/>
            <ac:spMk id="13" creationId="{16E12301-1C96-4D15-9838-D5B894B22365}"/>
          </ac:spMkLst>
        </pc:spChg>
        <pc:grpChg chg="add">
          <ac:chgData name="Baba Dook" userId="1feff72ef5f6ee83" providerId="Windows Live" clId="Web-{363E3DE8-C098-4BF6-A573-59F0F0058A58}" dt="2020-11-01T18:15:12.401" v="166"/>
          <ac:grpSpMkLst>
            <pc:docMk/>
            <pc:sldMk cId="173347566" sldId="257"/>
            <ac:grpSpMk id="15" creationId="{D7A5FD75-4B35-4162-9304-569491255811}"/>
          </ac:grpSpMkLst>
        </pc:grpChg>
        <pc:grpChg chg="add">
          <ac:chgData name="Baba Dook" userId="1feff72ef5f6ee83" providerId="Windows Live" clId="Web-{363E3DE8-C098-4BF6-A573-59F0F0058A58}" dt="2020-11-01T18:15:12.401" v="166"/>
          <ac:grpSpMkLst>
            <pc:docMk/>
            <pc:sldMk cId="173347566" sldId="257"/>
            <ac:grpSpMk id="24" creationId="{34676384-D846-461C-B8F3-BDB849B4A408}"/>
          </ac:grpSpMkLst>
        </pc:grpChg>
        <pc:picChg chg="add mod ord">
          <ac:chgData name="Baba Dook" userId="1feff72ef5f6ee83" providerId="Windows Live" clId="Web-{363E3DE8-C098-4BF6-A573-59F0F0058A58}" dt="2020-11-01T18:15:12.401" v="166"/>
          <ac:picMkLst>
            <pc:docMk/>
            <pc:sldMk cId="173347566" sldId="257"/>
            <ac:picMk id="4" creationId="{7924F1B2-ED1A-4AFC-8C20-99796F2D322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10580-AD31-4B8F-8448-55A666AC1725}"/>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5" name="Footer Placeholder 4">
            <a:extLst>
              <a:ext uri="{FF2B5EF4-FFF2-40B4-BE49-F238E27FC236}">
                <a16:creationId xmlns:a16="http://schemas.microsoft.com/office/drawing/2014/main" xmlns=""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811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0919F-FDDD-42FB-8422-A0665D558D00}"/>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5" name="Footer Placeholder 4">
            <a:extLst>
              <a:ext uri="{FF2B5EF4-FFF2-40B4-BE49-F238E27FC236}">
                <a16:creationId xmlns:a16="http://schemas.microsoft.com/office/drawing/2014/main" xmlns=""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083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6397-BBD2-4426-B1F5-FD6EA3CDC866}"/>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5" name="Footer Placeholder 4">
            <a:extLst>
              <a:ext uri="{FF2B5EF4-FFF2-40B4-BE49-F238E27FC236}">
                <a16:creationId xmlns:a16="http://schemas.microsoft.com/office/drawing/2014/main" xmlns=""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84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4A3A50-B922-45BE-945D-7ED3EBD83F7C}"/>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5" name="Footer Placeholder 4">
            <a:extLst>
              <a:ext uri="{FF2B5EF4-FFF2-40B4-BE49-F238E27FC236}">
                <a16:creationId xmlns:a16="http://schemas.microsoft.com/office/drawing/2014/main" xmlns=""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2008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FCA372-3F42-4113-A73B-5FDCF93CB5BC}"/>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5" name="Footer Placeholder 4">
            <a:extLst>
              <a:ext uri="{FF2B5EF4-FFF2-40B4-BE49-F238E27FC236}">
                <a16:creationId xmlns:a16="http://schemas.microsoft.com/office/drawing/2014/main" xmlns=""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049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C074146-2374-4321-AEBB-3E9B09D7796D}"/>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6" name="Footer Placeholder 5">
            <a:extLst>
              <a:ext uri="{FF2B5EF4-FFF2-40B4-BE49-F238E27FC236}">
                <a16:creationId xmlns:a16="http://schemas.microsoft.com/office/drawing/2014/main" xmlns=""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90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2A6EB-0285-4FA4-A00C-A7F716084FD3}"/>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8" name="Footer Placeholder 7">
            <a:extLst>
              <a:ext uri="{FF2B5EF4-FFF2-40B4-BE49-F238E27FC236}">
                <a16:creationId xmlns:a16="http://schemas.microsoft.com/office/drawing/2014/main" xmlns=""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12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72C8E6-49D6-46A5-8DC3-B0D8E683C9CB}"/>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4" name="Footer Placeholder 3">
            <a:extLst>
              <a:ext uri="{FF2B5EF4-FFF2-40B4-BE49-F238E27FC236}">
                <a16:creationId xmlns:a16="http://schemas.microsoft.com/office/drawing/2014/main" xmlns=""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602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BDCB94-13E9-41CB-88F0-D30A1791DCBA}"/>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3" name="Footer Placeholder 2">
            <a:extLst>
              <a:ext uri="{FF2B5EF4-FFF2-40B4-BE49-F238E27FC236}">
                <a16:creationId xmlns:a16="http://schemas.microsoft.com/office/drawing/2014/main" xmlns=""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6184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ED06C-E016-489C-8863-EA1BE998BC48}"/>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6" name="Footer Placeholder 5">
            <a:extLst>
              <a:ext uri="{FF2B5EF4-FFF2-40B4-BE49-F238E27FC236}">
                <a16:creationId xmlns:a16="http://schemas.microsoft.com/office/drawing/2014/main" xmlns=""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851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5C400-0D13-495F-8C4E-EC3CDF5F22AF}"/>
              </a:ext>
            </a:extLst>
          </p:cNvPr>
          <p:cNvSpPr>
            <a:spLocks noGrp="1"/>
          </p:cNvSpPr>
          <p:nvPr>
            <p:ph type="dt" sz="half" idx="10"/>
          </p:nvPr>
        </p:nvSpPr>
        <p:spPr/>
        <p:txBody>
          <a:bodyPr/>
          <a:lstStyle/>
          <a:p>
            <a:fld id="{0DAF61AA-5A98-4049-A93E-477E5505141A}" type="datetimeFigureOut">
              <a:rPr lang="en-US" smtClean="0"/>
              <a:t>11/16/2020</a:t>
            </a:fld>
            <a:endParaRPr lang="en-US"/>
          </a:p>
        </p:txBody>
      </p:sp>
      <p:sp>
        <p:nvSpPr>
          <p:cNvPr id="6" name="Footer Placeholder 5">
            <a:extLst>
              <a:ext uri="{FF2B5EF4-FFF2-40B4-BE49-F238E27FC236}">
                <a16:creationId xmlns:a16="http://schemas.microsoft.com/office/drawing/2014/main" xmlns=""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4232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xmlns=""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xmlns=""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xmlns=""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xmlns=""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xmlns=""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xmlns=""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xmlns=""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xmlns=""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xmlns=""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xmlns=""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11/16/2020</a:t>
            </a:fld>
            <a:endParaRPr lang="en-US"/>
          </a:p>
        </p:txBody>
      </p:sp>
      <p:sp>
        <p:nvSpPr>
          <p:cNvPr id="5" name="Footer Placeholder 4">
            <a:extLst>
              <a:ext uri="{FF2B5EF4-FFF2-40B4-BE49-F238E27FC236}">
                <a16:creationId xmlns:a16="http://schemas.microsoft.com/office/drawing/2014/main" xmlns=""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xmlns=""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55733815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70" r:id="rId5"/>
    <p:sldLayoutId id="2147483964" r:id="rId6"/>
    <p:sldLayoutId id="2147483965" r:id="rId7"/>
    <p:sldLayoutId id="2147483966" r:id="rId8"/>
    <p:sldLayoutId id="2147483969" r:id="rId9"/>
    <p:sldLayoutId id="2147483967" r:id="rId10"/>
    <p:sldLayoutId id="2147483968"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19">
            <a:extLst>
              <a:ext uri="{FF2B5EF4-FFF2-40B4-BE49-F238E27FC236}">
                <a16:creationId xmlns:a16="http://schemas.microsoft.com/office/drawing/2014/main" xmlns="" id="{3A6C273A-38F2-4D34-98BF-47B248862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5" name="Rectangle 121">
            <a:extLst>
              <a:ext uri="{FF2B5EF4-FFF2-40B4-BE49-F238E27FC236}">
                <a16:creationId xmlns:a16="http://schemas.microsoft.com/office/drawing/2014/main" xmlns="" id="{2E2CF659-EE5D-432C-B47F-10AC4A48A3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6" name="Rectangle 123">
            <a:extLst>
              <a:ext uri="{FF2B5EF4-FFF2-40B4-BE49-F238E27FC236}">
                <a16:creationId xmlns:a16="http://schemas.microsoft.com/office/drawing/2014/main" xmlns="" id="{683AA549-1F0C-46E0-AAD8-DC3DC6CA6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11" descr="Obraz zawierający osoba, zewnętrzne, kobieta, stojące&#10;&#10;Opis wygenerowany automatycznie">
            <a:extLst>
              <a:ext uri="{FF2B5EF4-FFF2-40B4-BE49-F238E27FC236}">
                <a16:creationId xmlns:a16="http://schemas.microsoft.com/office/drawing/2014/main" xmlns="" id="{4CB59463-983A-46CA-B242-C4BCAE6CCEA9}"/>
              </a:ext>
            </a:extLst>
          </p:cNvPr>
          <p:cNvPicPr>
            <a:picLocks noChangeAspect="1"/>
          </p:cNvPicPr>
          <p:nvPr/>
        </p:nvPicPr>
        <p:blipFill rotWithShape="1">
          <a:blip r:embed="rId2">
            <a:alphaModFix amt="70000"/>
          </a:blip>
          <a:srcRect l="5558" r="5558"/>
          <a:stretch/>
        </p:blipFill>
        <p:spPr>
          <a:xfrm>
            <a:off x="20" y="10"/>
            <a:ext cx="12188932" cy="6856614"/>
          </a:xfrm>
          <a:prstGeom prst="rect">
            <a:avLst/>
          </a:prstGeom>
        </p:spPr>
      </p:pic>
      <p:grpSp>
        <p:nvGrpSpPr>
          <p:cNvPr id="138" name="Bottom Right">
            <a:extLst>
              <a:ext uri="{FF2B5EF4-FFF2-40B4-BE49-F238E27FC236}">
                <a16:creationId xmlns:a16="http://schemas.microsoft.com/office/drawing/2014/main" xmlns="" id="{7B2F7E43-35EC-4103-9D95-2ACDB00387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127" name="Graphic 157">
              <a:extLst>
                <a:ext uri="{FF2B5EF4-FFF2-40B4-BE49-F238E27FC236}">
                  <a16:creationId xmlns:a16="http://schemas.microsoft.com/office/drawing/2014/main" xmlns="" id="{4CBE545A-C704-48FA-8193-05D4FDAA210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129" name="Freeform: Shape 128">
                <a:extLst>
                  <a:ext uri="{FF2B5EF4-FFF2-40B4-BE49-F238E27FC236}">
                    <a16:creationId xmlns:a16="http://schemas.microsoft.com/office/drawing/2014/main" xmlns="" id="{DFC12F8B-A54C-43DD-B393-14555547B6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30" name="Freeform: Shape 129">
                <a:extLst>
                  <a:ext uri="{FF2B5EF4-FFF2-40B4-BE49-F238E27FC236}">
                    <a16:creationId xmlns:a16="http://schemas.microsoft.com/office/drawing/2014/main" xmlns="" id="{E3B33274-B053-4224-A5A0-B90126BFFF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xmlns="" id="{1C7170C7-58C1-4C2A-BCB1-A35DA8E12D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xmlns="" id="{5931EDD4-C978-4F30-9A9D-2C5D3B3E4B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xmlns="" id="{3E984CF3-8D55-4CD4-8256-69FDFE61C1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34" name="Freeform: Shape 133">
                <a:extLst>
                  <a:ext uri="{FF2B5EF4-FFF2-40B4-BE49-F238E27FC236}">
                    <a16:creationId xmlns:a16="http://schemas.microsoft.com/office/drawing/2014/main" xmlns="" id="{E9CC4F5D-4692-4689-807E-46C4886AD3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58" name="Freeform: Shape 134">
                <a:extLst>
                  <a:ext uri="{FF2B5EF4-FFF2-40B4-BE49-F238E27FC236}">
                    <a16:creationId xmlns:a16="http://schemas.microsoft.com/office/drawing/2014/main" xmlns="" id="{B872E016-A490-4CAF-AAC9-3EE29CBD43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28" name="Freeform: Shape 127">
              <a:extLst>
                <a:ext uri="{FF2B5EF4-FFF2-40B4-BE49-F238E27FC236}">
                  <a16:creationId xmlns:a16="http://schemas.microsoft.com/office/drawing/2014/main" xmlns="" id="{594A6B7E-847F-437A-BC2F-A78EE3F87D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7" name="Footer Placeholder 42">
            <a:extLst>
              <a:ext uri="{FF2B5EF4-FFF2-40B4-BE49-F238E27FC236}">
                <a16:creationId xmlns:a16="http://schemas.microsoft.com/office/drawing/2014/main" xmlns="" id="{03E51277-1095-412F-913B-8FA8021AA62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139" name="Top Left">
            <a:extLst>
              <a:ext uri="{FF2B5EF4-FFF2-40B4-BE49-F238E27FC236}">
                <a16:creationId xmlns:a16="http://schemas.microsoft.com/office/drawing/2014/main" xmlns="" id="{96F2112D-BBBE-46A6-B66D-A3F02ED3284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087"/>
            <a:ext cx="7921775" cy="6887020"/>
            <a:chOff x="3662362" y="1504950"/>
            <a:chExt cx="4411694" cy="3835431"/>
          </a:xfrm>
          <a:noFill/>
        </p:grpSpPr>
        <p:sp>
          <p:nvSpPr>
            <p:cNvPr id="140" name="Freeform: Shape 139">
              <a:extLst>
                <a:ext uri="{FF2B5EF4-FFF2-40B4-BE49-F238E27FC236}">
                  <a16:creationId xmlns:a16="http://schemas.microsoft.com/office/drawing/2014/main" xmlns="" id="{712269F1-E4D6-4EEB-8A0F-059FAFC40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141" name="Freeform: Shape 140">
              <a:extLst>
                <a:ext uri="{FF2B5EF4-FFF2-40B4-BE49-F238E27FC236}">
                  <a16:creationId xmlns:a16="http://schemas.microsoft.com/office/drawing/2014/main" xmlns="" id="{088D87B2-D2A4-4577-89DC-7AF275C017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142" name="Graphic 3">
              <a:extLst>
                <a:ext uri="{FF2B5EF4-FFF2-40B4-BE49-F238E27FC236}">
                  <a16:creationId xmlns:a16="http://schemas.microsoft.com/office/drawing/2014/main" xmlns="" id="{96F2112D-BBBE-46A6-B66D-A3F02ED3284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62362" y="1504950"/>
              <a:ext cx="1913000" cy="3816381"/>
              <a:chOff x="3662362" y="1504950"/>
              <a:chExt cx="1913000" cy="3816381"/>
            </a:xfrm>
            <a:noFill/>
          </p:grpSpPr>
          <p:sp>
            <p:nvSpPr>
              <p:cNvPr id="153" name="Freeform: Shape 152">
                <a:extLst>
                  <a:ext uri="{FF2B5EF4-FFF2-40B4-BE49-F238E27FC236}">
                    <a16:creationId xmlns:a16="http://schemas.microsoft.com/office/drawing/2014/main" xmlns="" id="{ACCB55F8-F950-431F-9B90-688950D9F3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54" name="Freeform: Shape 153">
                <a:extLst>
                  <a:ext uri="{FF2B5EF4-FFF2-40B4-BE49-F238E27FC236}">
                    <a16:creationId xmlns:a16="http://schemas.microsoft.com/office/drawing/2014/main" xmlns="" id="{27D0AA11-2E4E-479C-B953-547285E72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155" name="Freeform: Shape 154">
                <a:extLst>
                  <a:ext uri="{FF2B5EF4-FFF2-40B4-BE49-F238E27FC236}">
                    <a16:creationId xmlns:a16="http://schemas.microsoft.com/office/drawing/2014/main" xmlns="" id="{90D86C66-EDF0-4ABB-87F4-A2882A2E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156" name="Freeform: Shape 155">
                <a:extLst>
                  <a:ext uri="{FF2B5EF4-FFF2-40B4-BE49-F238E27FC236}">
                    <a16:creationId xmlns:a16="http://schemas.microsoft.com/office/drawing/2014/main" xmlns="" id="{D026082B-E695-4987-8C03-332366C6C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157" name="Freeform: Shape 156">
                <a:extLst>
                  <a:ext uri="{FF2B5EF4-FFF2-40B4-BE49-F238E27FC236}">
                    <a16:creationId xmlns:a16="http://schemas.microsoft.com/office/drawing/2014/main" xmlns="" id="{461A8835-D9FC-4CAB-AF19-A5513B17BA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143" name="Freeform: Shape 142">
              <a:extLst>
                <a:ext uri="{FF2B5EF4-FFF2-40B4-BE49-F238E27FC236}">
                  <a16:creationId xmlns:a16="http://schemas.microsoft.com/office/drawing/2014/main" xmlns="" id="{54E6BA76-9515-415F-BAC9-76958DA6EB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144" name="Freeform: Shape 143">
              <a:extLst>
                <a:ext uri="{FF2B5EF4-FFF2-40B4-BE49-F238E27FC236}">
                  <a16:creationId xmlns:a16="http://schemas.microsoft.com/office/drawing/2014/main" xmlns="" id="{4C120B3D-CF1C-49AE-B5B4-6BF589737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xmlns="" id="{5F7B6392-DF04-4EF6-A433-4A7A757D65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xmlns="" id="{CFB987BC-4338-4C63-8DB9-5CB9DC4890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xmlns="" id="{F0B5029E-655F-4CB5-BCA2-B62400CE7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xmlns="" id="{966F436B-D502-4927-A05D-0691A99F65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49" name="Freeform: Shape 148">
              <a:extLst>
                <a:ext uri="{FF2B5EF4-FFF2-40B4-BE49-F238E27FC236}">
                  <a16:creationId xmlns:a16="http://schemas.microsoft.com/office/drawing/2014/main" xmlns="" id="{63D19BC0-342A-4662-8B01-078F5BC25F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150" name="Freeform: Shape 149">
              <a:extLst>
                <a:ext uri="{FF2B5EF4-FFF2-40B4-BE49-F238E27FC236}">
                  <a16:creationId xmlns:a16="http://schemas.microsoft.com/office/drawing/2014/main" xmlns="" id="{DF32521F-B67B-4D14-BB6E-0DD27E1C70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51" name="Freeform: Shape 150">
              <a:extLst>
                <a:ext uri="{FF2B5EF4-FFF2-40B4-BE49-F238E27FC236}">
                  <a16:creationId xmlns:a16="http://schemas.microsoft.com/office/drawing/2014/main" xmlns="" id="{56F73602-5ACB-4102-894B-D140E71E67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162" name="Freeform: Shape 151">
              <a:extLst>
                <a:ext uri="{FF2B5EF4-FFF2-40B4-BE49-F238E27FC236}">
                  <a16:creationId xmlns:a16="http://schemas.microsoft.com/office/drawing/2014/main" xmlns="" id="{E87FA368-45DC-4276-A257-F67A12B20F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ytuł 1"/>
          <p:cNvSpPr>
            <a:spLocks noGrp="1"/>
          </p:cNvSpPr>
          <p:nvPr>
            <p:ph type="ctrTitle"/>
          </p:nvPr>
        </p:nvSpPr>
        <p:spPr>
          <a:xfrm>
            <a:off x="994404" y="731041"/>
            <a:ext cx="10191942" cy="3173034"/>
          </a:xfrm>
        </p:spPr>
        <p:txBody>
          <a:bodyPr>
            <a:normAutofit/>
          </a:bodyPr>
          <a:lstStyle/>
          <a:p>
            <a:r>
              <a:rPr lang="pl-PL" sz="6600" b="1">
                <a:solidFill>
                  <a:srgbClr val="FFFFFF"/>
                </a:solidFill>
                <a:latin typeface="Century Schoolbook"/>
              </a:rPr>
              <a:t>Jesień życia</a:t>
            </a:r>
          </a:p>
        </p:txBody>
      </p:sp>
      <p:sp>
        <p:nvSpPr>
          <p:cNvPr id="3" name="Podtytuł 2"/>
          <p:cNvSpPr>
            <a:spLocks noGrp="1"/>
          </p:cNvSpPr>
          <p:nvPr>
            <p:ph type="subTitle" idx="1"/>
          </p:nvPr>
        </p:nvSpPr>
        <p:spPr>
          <a:xfrm>
            <a:off x="1524000" y="4069354"/>
            <a:ext cx="9144000" cy="1265285"/>
          </a:xfrm>
        </p:spPr>
        <p:txBody>
          <a:bodyPr vert="horz" lIns="91440" tIns="45720" rIns="91440" bIns="45720" rtlCol="0">
            <a:normAutofit/>
          </a:bodyPr>
          <a:lstStyle/>
          <a:p>
            <a:pPr>
              <a:lnSpc>
                <a:spcPct val="100000"/>
              </a:lnSpc>
            </a:pPr>
            <a:r>
              <a:rPr lang="pl-PL" sz="1900">
                <a:solidFill>
                  <a:srgbClr val="FFFFFF"/>
                </a:solidFill>
              </a:rPr>
              <a:t>Wykonali:</a:t>
            </a:r>
          </a:p>
          <a:p>
            <a:pPr>
              <a:lnSpc>
                <a:spcPct val="100000"/>
              </a:lnSpc>
            </a:pPr>
            <a:r>
              <a:rPr lang="pl-PL" sz="1900">
                <a:solidFill>
                  <a:srgbClr val="FFFFFF"/>
                </a:solidFill>
              </a:rPr>
              <a:t>Martyna Cieślar, Iwona Klimosz, Emilia Fujcik, Anna Bujok, Wiktoria Budzińska, Wiktoria Gieszcz, Teodor Kochan, Aleksandra Kaleta, Wiktoria Kania, Kinga Kaleta</a:t>
            </a:r>
            <a:endParaRPr lang="pl-PL" sz="1900">
              <a:solidFill>
                <a:srgbClr val="FFFFFF"/>
              </a:solidFill>
              <a:cs typeface="Segoe UI"/>
            </a:endParaRPr>
          </a:p>
        </p:txBody>
      </p:sp>
      <p:grpSp>
        <p:nvGrpSpPr>
          <p:cNvPr id="159" name="Cross">
            <a:extLst>
              <a:ext uri="{FF2B5EF4-FFF2-40B4-BE49-F238E27FC236}">
                <a16:creationId xmlns:a16="http://schemas.microsoft.com/office/drawing/2014/main" xmlns="" id="{DDB99EF5-8801-40E2-83D3-196FADCBBA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30939" y="3874229"/>
            <a:ext cx="118872" cy="118872"/>
            <a:chOff x="1175347" y="3733800"/>
            <a:chExt cx="118872" cy="118872"/>
          </a:xfrm>
        </p:grpSpPr>
        <p:cxnSp>
          <p:nvCxnSpPr>
            <p:cNvPr id="160" name="Straight Connector 159">
              <a:extLst>
                <a:ext uri="{FF2B5EF4-FFF2-40B4-BE49-F238E27FC236}">
                  <a16:creationId xmlns:a16="http://schemas.microsoft.com/office/drawing/2014/main" xmlns="" id="{50FE3A76-C0EC-41F2-92AD-1A75BA37712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1" name="Straight Connector 160">
              <a:extLst>
                <a:ext uri="{FF2B5EF4-FFF2-40B4-BE49-F238E27FC236}">
                  <a16:creationId xmlns:a16="http://schemas.microsoft.com/office/drawing/2014/main" xmlns="" id="{C22AF00A-AACB-4D06-A706-4231FD4EC6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5">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9" name="Rectangle 67">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9" name="Top Left">
            <a:extLst>
              <a:ext uri="{FF2B5EF4-FFF2-40B4-BE49-F238E27FC236}">
                <a16:creationId xmlns:a16="http://schemas.microsoft.com/office/drawing/2014/main" xmlns="" id="{30E2593C-D80A-46DA-80DF-172357084A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71" name="Freeform: Shape 70">
              <a:extLst>
                <a:ext uri="{FF2B5EF4-FFF2-40B4-BE49-F238E27FC236}">
                  <a16:creationId xmlns:a16="http://schemas.microsoft.com/office/drawing/2014/main" xmlns="" id="{01A9D4F6-4E29-4BDA-A516-7F3F736DB7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2" name="Freeform: Shape 71">
              <a:extLst>
                <a:ext uri="{FF2B5EF4-FFF2-40B4-BE49-F238E27FC236}">
                  <a16:creationId xmlns:a16="http://schemas.microsoft.com/office/drawing/2014/main" xmlns="" id="{F21C7B06-772C-4D26-AF38-02786B9F8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xmlns="" id="{98F1E44D-5255-4ED6-8D25-0616BC2807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xmlns="" id="{D4D73AC6-0076-449C-8676-7D0AD28D6B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xmlns="" id="{6592273B-D4FB-437C-A81B-0CEEEB089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xmlns="" id="{25058A91-09D6-41A3-B732-BD9820CAF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xmlns="" id="{EB46C089-E160-4CFA-9B80-559D7A221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xmlns="" id="{3A4BDAFA-2631-4743-B907-D9504D8E54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019D4B6A-A394-4709-B493-7E25754718FE}"/>
              </a:ext>
            </a:extLst>
          </p:cNvPr>
          <p:cNvSpPr>
            <a:spLocks noGrp="1"/>
          </p:cNvSpPr>
          <p:nvPr>
            <p:ph type="title"/>
          </p:nvPr>
        </p:nvSpPr>
        <p:spPr>
          <a:xfrm>
            <a:off x="1052045" y="194471"/>
            <a:ext cx="4814412" cy="1664573"/>
          </a:xfrm>
        </p:spPr>
        <p:txBody>
          <a:bodyPr>
            <a:normAutofit fontScale="90000"/>
          </a:bodyPr>
          <a:lstStyle/>
          <a:p>
            <a:pPr algn="ctr"/>
            <a:r>
              <a:rPr lang="pl-PL" b="1" dirty="0">
                <a:latin typeface="Century Schoolbook"/>
              </a:rPr>
              <a:t>Upadki i złamania u osób starszych</a:t>
            </a:r>
            <a:endParaRPr lang="pl-PL"/>
          </a:p>
        </p:txBody>
      </p:sp>
      <p:sp>
        <p:nvSpPr>
          <p:cNvPr id="3" name="Symbol zastępczy zawartości 2">
            <a:extLst>
              <a:ext uri="{FF2B5EF4-FFF2-40B4-BE49-F238E27FC236}">
                <a16:creationId xmlns:a16="http://schemas.microsoft.com/office/drawing/2014/main" xmlns="" id="{A8BFF0FE-F84A-4846-9590-927BCE96572E}"/>
              </a:ext>
            </a:extLst>
          </p:cNvPr>
          <p:cNvSpPr>
            <a:spLocks noGrp="1"/>
          </p:cNvSpPr>
          <p:nvPr>
            <p:ph idx="1"/>
          </p:nvPr>
        </p:nvSpPr>
        <p:spPr>
          <a:xfrm>
            <a:off x="559454" y="1852117"/>
            <a:ext cx="5805746" cy="4240092"/>
          </a:xfrm>
        </p:spPr>
        <p:txBody>
          <a:bodyPr vert="horz" lIns="91440" tIns="45720" rIns="91440" bIns="45720" rtlCol="0" anchor="t">
            <a:noAutofit/>
          </a:bodyPr>
          <a:lstStyle/>
          <a:p>
            <a:pPr marL="0" indent="0">
              <a:lnSpc>
                <a:spcPct val="100000"/>
              </a:lnSpc>
              <a:buNone/>
            </a:pPr>
            <a:r>
              <a:rPr lang="pl-PL" sz="1600" dirty="0">
                <a:cs typeface="Segoe UI"/>
              </a:rPr>
              <a:t>Upadki </a:t>
            </a:r>
            <a:r>
              <a:rPr lang="pl-PL" sz="1600" dirty="0" err="1">
                <a:cs typeface="Segoe UI"/>
              </a:rPr>
              <a:t>sa</a:t>
            </a:r>
            <a:r>
              <a:rPr lang="pl-PL" sz="1600" dirty="0">
                <a:cs typeface="Segoe UI"/>
              </a:rPr>
              <a:t> szóstą przyczyną zgonów u osób starszych.</a:t>
            </a:r>
          </a:p>
          <a:p>
            <a:pPr marL="0" indent="0">
              <a:lnSpc>
                <a:spcPct val="100000"/>
              </a:lnSpc>
              <a:buNone/>
            </a:pPr>
            <a:r>
              <a:rPr lang="pl-PL" sz="1600" dirty="0">
                <a:ea typeface="+mn-lt"/>
                <a:cs typeface="+mn-lt"/>
              </a:rPr>
              <a:t>Konsekwencje upadków: </a:t>
            </a:r>
          </a:p>
          <a:p>
            <a:pPr>
              <a:lnSpc>
                <a:spcPct val="100000"/>
              </a:lnSpc>
            </a:pPr>
            <a:r>
              <a:rPr lang="pl-PL" sz="1600" dirty="0">
                <a:ea typeface="+mn-lt"/>
                <a:cs typeface="+mn-lt"/>
              </a:rPr>
              <a:t>stłuczenia, </a:t>
            </a:r>
          </a:p>
          <a:p>
            <a:pPr>
              <a:lnSpc>
                <a:spcPct val="100000"/>
              </a:lnSpc>
            </a:pPr>
            <a:r>
              <a:rPr lang="pl-PL" sz="1600" dirty="0">
                <a:ea typeface="+mn-lt"/>
                <a:cs typeface="+mn-lt"/>
              </a:rPr>
              <a:t>złamania (niebezpieczne są zwłaszcza złamania miednicy czy kości udowej), </a:t>
            </a:r>
          </a:p>
          <a:p>
            <a:pPr>
              <a:lnSpc>
                <a:spcPct val="100000"/>
              </a:lnSpc>
            </a:pPr>
            <a:r>
              <a:rPr lang="pl-PL" sz="1600" dirty="0">
                <a:ea typeface="+mn-lt"/>
                <a:cs typeface="+mn-lt"/>
              </a:rPr>
              <a:t>pogorszenie jakości życia, </a:t>
            </a:r>
          </a:p>
          <a:p>
            <a:pPr>
              <a:lnSpc>
                <a:spcPct val="100000"/>
              </a:lnSpc>
            </a:pPr>
            <a:r>
              <a:rPr lang="pl-PL" sz="1600" dirty="0">
                <a:ea typeface="+mn-lt"/>
                <a:cs typeface="+mn-lt"/>
              </a:rPr>
              <a:t>strach przed kolejnym upadkiem, </a:t>
            </a:r>
          </a:p>
          <a:p>
            <a:pPr>
              <a:lnSpc>
                <a:spcPct val="100000"/>
              </a:lnSpc>
            </a:pPr>
            <a:r>
              <a:rPr lang="pl-PL" sz="1600" dirty="0">
                <a:ea typeface="+mn-lt"/>
                <a:cs typeface="+mn-lt"/>
              </a:rPr>
              <a:t>urazowe uszkodzenie mózgu. </a:t>
            </a:r>
          </a:p>
          <a:p>
            <a:pPr marL="0" indent="0">
              <a:lnSpc>
                <a:spcPct val="100000"/>
              </a:lnSpc>
              <a:buNone/>
            </a:pPr>
            <a:r>
              <a:rPr lang="pl-PL" sz="1600" dirty="0">
                <a:ea typeface="+mn-lt"/>
                <a:cs typeface="+mn-lt"/>
              </a:rPr>
              <a:t>Upadek niesie wiele poważnych konsekwencji zdrowotnych, m.in. ograniczenie aktywności fizycznej i społecznej, co może się wiązać z depresją i ograniczeniem kontaktów z innymi ludźmi. Na to, że seniorzy częściej doświadczają upadków, wpływają m.in. problemy z chodzeniem, pojawiające się u wielu seniorów. Starsze osoby chodzą niepewnym, drobnym krokiem bez odrywania podeszwy od podłoża. To powoduje, że łatwiej potykają się o dywanik czy próg.</a:t>
            </a:r>
            <a:endParaRPr lang="pl-PL" sz="1600" dirty="0">
              <a:cs typeface="Segoe UI"/>
            </a:endParaRPr>
          </a:p>
        </p:txBody>
      </p:sp>
      <p:pic>
        <p:nvPicPr>
          <p:cNvPr id="4" name="Obraz 4" descr="Obraz zawierający siedzi, wewnątrz, osoba, młode&#10;&#10;Opis wygenerowany automatycznie">
            <a:extLst>
              <a:ext uri="{FF2B5EF4-FFF2-40B4-BE49-F238E27FC236}">
                <a16:creationId xmlns:a16="http://schemas.microsoft.com/office/drawing/2014/main" xmlns="" id="{EA760FF3-275B-47BB-87D7-060F1EDFECB1}"/>
              </a:ext>
            </a:extLst>
          </p:cNvPr>
          <p:cNvPicPr>
            <a:picLocks noChangeAspect="1"/>
          </p:cNvPicPr>
          <p:nvPr/>
        </p:nvPicPr>
        <p:blipFill rotWithShape="1">
          <a:blip r:embed="rId2"/>
          <a:srcRect l="6992" r="26528" b="-1"/>
          <a:stretch/>
        </p:blipFill>
        <p:spPr>
          <a:xfrm>
            <a:off x="6626806" y="1019556"/>
            <a:ext cx="4817466" cy="4818888"/>
          </a:xfrm>
          <a:prstGeom prst="rect">
            <a:avLst/>
          </a:prstGeom>
        </p:spPr>
      </p:pic>
      <p:grpSp>
        <p:nvGrpSpPr>
          <p:cNvPr id="91" name="Bottom Right">
            <a:extLst>
              <a:ext uri="{FF2B5EF4-FFF2-40B4-BE49-F238E27FC236}">
                <a16:creationId xmlns:a16="http://schemas.microsoft.com/office/drawing/2014/main" xmlns="" id="{521AD032-2A8E-46DA-9ADE-ABE5E787FE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81" name="Freeform: Shape 80">
              <a:extLst>
                <a:ext uri="{FF2B5EF4-FFF2-40B4-BE49-F238E27FC236}">
                  <a16:creationId xmlns:a16="http://schemas.microsoft.com/office/drawing/2014/main" xmlns="" id="{4C99AC15-8ABA-4F63-9321-20BC70B7C5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2" name="Graphic 157">
              <a:extLst>
                <a:ext uri="{FF2B5EF4-FFF2-40B4-BE49-F238E27FC236}">
                  <a16:creationId xmlns:a16="http://schemas.microsoft.com/office/drawing/2014/main" xmlns="" id="{4A4D9C63-9AE2-409A-AD6F-D6B96CC608F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84" name="Freeform: Shape 83">
                <a:extLst>
                  <a:ext uri="{FF2B5EF4-FFF2-40B4-BE49-F238E27FC236}">
                    <a16:creationId xmlns:a16="http://schemas.microsoft.com/office/drawing/2014/main" xmlns="" id="{1C414FAE-71E1-463A-AE68-63329132E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xmlns="" id="{2AA2E51D-8749-4E45-B4DD-111ED901B4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xmlns="" id="{FF8F5908-4C35-43FC-A898-D3C8C3A09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xmlns="" id="{B573C509-A7F3-4312-B67F-C55BB88DDF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xmlns="" id="{79AB9BF4-2BB4-4BE7-98EB-B320312ED0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xmlns="" id="{971E7EF4-D2C5-4968-AC34-A0674E1F82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xmlns="" id="{235D9000-8CED-4925-95A2-3F12C80234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3" name="Freeform: Shape 82">
              <a:extLst>
                <a:ext uri="{FF2B5EF4-FFF2-40B4-BE49-F238E27FC236}">
                  <a16:creationId xmlns:a16="http://schemas.microsoft.com/office/drawing/2014/main" xmlns="" id="{9F857165-8DF4-4025-B0D6-1079CDA8F8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93743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8" name="Rectangle 97">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ytuł 1">
            <a:extLst>
              <a:ext uri="{FF2B5EF4-FFF2-40B4-BE49-F238E27FC236}">
                <a16:creationId xmlns:a16="http://schemas.microsoft.com/office/drawing/2014/main" xmlns="" id="{C0EA4188-6ED0-4AB9-9693-B5CFAD4DF27F}"/>
              </a:ext>
            </a:extLst>
          </p:cNvPr>
          <p:cNvSpPr>
            <a:spLocks noGrp="1"/>
          </p:cNvSpPr>
          <p:nvPr>
            <p:ph type="title"/>
          </p:nvPr>
        </p:nvSpPr>
        <p:spPr>
          <a:xfrm>
            <a:off x="822401" y="288416"/>
            <a:ext cx="4390807" cy="1664573"/>
          </a:xfrm>
        </p:spPr>
        <p:txBody>
          <a:bodyPr>
            <a:normAutofit/>
          </a:bodyPr>
          <a:lstStyle/>
          <a:p>
            <a:pPr algn="ctr"/>
            <a:r>
              <a:rPr lang="pl-PL"/>
              <a:t>Sport dla starszych</a:t>
            </a:r>
          </a:p>
        </p:txBody>
      </p:sp>
      <p:sp>
        <p:nvSpPr>
          <p:cNvPr id="3" name="Symbol zastępczy zawartości 2">
            <a:extLst>
              <a:ext uri="{FF2B5EF4-FFF2-40B4-BE49-F238E27FC236}">
                <a16:creationId xmlns:a16="http://schemas.microsoft.com/office/drawing/2014/main" xmlns="" id="{0D9A6FD0-9894-41D5-B0EF-9130EE93FEED}"/>
              </a:ext>
            </a:extLst>
          </p:cNvPr>
          <p:cNvSpPr>
            <a:spLocks noGrp="1"/>
          </p:cNvSpPr>
          <p:nvPr>
            <p:ph idx="1"/>
          </p:nvPr>
        </p:nvSpPr>
        <p:spPr>
          <a:xfrm>
            <a:off x="100166" y="1946064"/>
            <a:ext cx="5838662" cy="4563680"/>
          </a:xfrm>
        </p:spPr>
        <p:txBody>
          <a:bodyPr vert="horz" lIns="91440" tIns="45720" rIns="91440" bIns="45720" rtlCol="0" anchor="t">
            <a:noAutofit/>
          </a:bodyPr>
          <a:lstStyle/>
          <a:p>
            <a:pPr>
              <a:lnSpc>
                <a:spcPct val="100000"/>
              </a:lnSpc>
              <a:buNone/>
            </a:pPr>
            <a:r>
              <a:rPr lang="pl-PL" sz="1600" dirty="0">
                <a:ea typeface="+mn-lt"/>
                <a:cs typeface="+mn-lt"/>
              </a:rPr>
              <a:t>Każda osoba aktywna fizycznie ma lepszą odporność. Uprawianie sportów dobrze wpływa na stawy i kręgosłup. Wszyscy bez względu na wiek powinni być aktywni fizycznie.</a:t>
            </a:r>
            <a:endParaRPr lang="pl-PL" sz="1600" dirty="0">
              <a:cs typeface="Segoe UI"/>
            </a:endParaRPr>
          </a:p>
          <a:p>
            <a:pPr>
              <a:lnSpc>
                <a:spcPct val="100000"/>
              </a:lnSpc>
              <a:buNone/>
            </a:pPr>
            <a:r>
              <a:rPr lang="pl-PL" sz="1600" dirty="0">
                <a:ea typeface="+mn-lt"/>
                <a:cs typeface="+mn-lt"/>
              </a:rPr>
              <a:t>Nawet seniorzy mogą znaleźć odpowiedni sport dla siebie. Najczęściej wybierają oni:</a:t>
            </a:r>
            <a:endParaRPr lang="pl-PL" sz="1600" dirty="0">
              <a:cs typeface="Segoe UI"/>
            </a:endParaRPr>
          </a:p>
          <a:p>
            <a:pPr marL="285750" indent="-285750">
              <a:lnSpc>
                <a:spcPct val="100000"/>
              </a:lnSpc>
            </a:pPr>
            <a:r>
              <a:rPr lang="pl-PL" sz="1600" dirty="0">
                <a:ea typeface="+mn-lt"/>
                <a:cs typeface="+mn-lt"/>
              </a:rPr>
              <a:t>Joga- powinna być indywidualnie dopasowana do każdej osoby ponieważ każdy ma inne możliwości,</a:t>
            </a:r>
            <a:endParaRPr lang="pl-PL" sz="1600" dirty="0">
              <a:cs typeface="Segoe UI"/>
            </a:endParaRPr>
          </a:p>
          <a:p>
            <a:pPr marL="285750" indent="-285750">
              <a:lnSpc>
                <a:spcPct val="100000"/>
              </a:lnSpc>
            </a:pPr>
            <a:r>
              <a:rPr lang="pl-PL" sz="1600" dirty="0">
                <a:ea typeface="+mn-lt"/>
                <a:cs typeface="+mn-lt"/>
              </a:rPr>
              <a:t> </a:t>
            </a:r>
            <a:r>
              <a:rPr lang="pl-PL" sz="1600" dirty="0" err="1">
                <a:ea typeface="+mn-lt"/>
                <a:cs typeface="+mn-lt"/>
              </a:rPr>
              <a:t>Nordic</a:t>
            </a:r>
            <a:r>
              <a:rPr lang="pl-PL" sz="1600" dirty="0">
                <a:ea typeface="+mn-lt"/>
                <a:cs typeface="+mn-lt"/>
              </a:rPr>
              <a:t> </a:t>
            </a:r>
            <a:r>
              <a:rPr lang="pl-PL" sz="1600" dirty="0" err="1">
                <a:ea typeface="+mn-lt"/>
                <a:cs typeface="+mn-lt"/>
              </a:rPr>
              <a:t>walking</a:t>
            </a:r>
            <a:r>
              <a:rPr lang="pl-PL" sz="1600" dirty="0">
                <a:ea typeface="+mn-lt"/>
                <a:cs typeface="+mn-lt"/>
              </a:rPr>
              <a:t> - inaczej marsz z kijkami, który nie obciąża stawów i mięśni, </a:t>
            </a:r>
            <a:endParaRPr lang="pl-PL" sz="1600" dirty="0">
              <a:cs typeface="Segoe UI"/>
            </a:endParaRPr>
          </a:p>
          <a:p>
            <a:pPr marL="285750" indent="-285750">
              <a:lnSpc>
                <a:spcPct val="100000"/>
              </a:lnSpc>
            </a:pPr>
            <a:r>
              <a:rPr lang="pl-PL" sz="1600" dirty="0">
                <a:ea typeface="+mn-lt"/>
                <a:cs typeface="+mn-lt"/>
              </a:rPr>
              <a:t> Ruch na świeżym powietrzu.</a:t>
            </a:r>
          </a:p>
          <a:p>
            <a:pPr>
              <a:lnSpc>
                <a:spcPct val="100000"/>
              </a:lnSpc>
              <a:buNone/>
            </a:pPr>
            <a:r>
              <a:rPr lang="pl-PL" sz="1600" dirty="0">
                <a:ea typeface="+mn-lt"/>
                <a:cs typeface="+mn-lt"/>
              </a:rPr>
              <a:t>Jak zachęcić seniora do aktywności fizycznych ?</a:t>
            </a:r>
            <a:endParaRPr lang="pl-PL" sz="1600" dirty="0">
              <a:cs typeface="Segoe UI"/>
            </a:endParaRPr>
          </a:p>
          <a:p>
            <a:pPr>
              <a:lnSpc>
                <a:spcPct val="100000"/>
              </a:lnSpc>
              <a:buNone/>
            </a:pPr>
            <a:r>
              <a:rPr lang="pl-PL" sz="1600" dirty="0">
                <a:ea typeface="+mn-lt"/>
                <a:cs typeface="+mn-lt"/>
              </a:rPr>
              <a:t>Pierwszym krokiem, który powinniśmy wykonać jest wytłumaczenie korzyści związanych z danym sportem. Powinniśmy także uczestniczyć w ćwiczeniach razem z nimi co da im jeszcze większą motywację.</a:t>
            </a:r>
            <a:endParaRPr lang="pl-PL" sz="1600" dirty="0">
              <a:cs typeface="Segoe UI"/>
            </a:endParaRPr>
          </a:p>
          <a:p>
            <a:pPr marL="0" indent="0">
              <a:lnSpc>
                <a:spcPct val="100000"/>
              </a:lnSpc>
              <a:buNone/>
            </a:pPr>
            <a:endParaRPr lang="pl-PL" sz="1100">
              <a:cs typeface="Segoe UI"/>
            </a:endParaRPr>
          </a:p>
          <a:p>
            <a:pPr marL="0" indent="0">
              <a:lnSpc>
                <a:spcPct val="100000"/>
              </a:lnSpc>
              <a:buNone/>
            </a:pPr>
            <a:endParaRPr lang="pl-PL" sz="1100">
              <a:cs typeface="Segoe UI"/>
            </a:endParaRPr>
          </a:p>
        </p:txBody>
      </p:sp>
      <p:grpSp>
        <p:nvGrpSpPr>
          <p:cNvPr id="100" name="Top left">
            <a:extLst>
              <a:ext uri="{FF2B5EF4-FFF2-40B4-BE49-F238E27FC236}">
                <a16:creationId xmlns:a16="http://schemas.microsoft.com/office/drawing/2014/main" xmlns="" id="{1E37CF65-082F-4CE4-B4CE-C544B3C535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01" name="Freeform: Shape 100">
              <a:extLst>
                <a:ext uri="{FF2B5EF4-FFF2-40B4-BE49-F238E27FC236}">
                  <a16:creationId xmlns:a16="http://schemas.microsoft.com/office/drawing/2014/main" xmlns="" id="{492C42DE-AF7D-4999-A3FF-8AE097C6DA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 name="Freeform: Shape 101">
              <a:extLst>
                <a:ext uri="{FF2B5EF4-FFF2-40B4-BE49-F238E27FC236}">
                  <a16:creationId xmlns:a16="http://schemas.microsoft.com/office/drawing/2014/main" xmlns="" id="{33B5725C-82EC-4EA5-9CEF-4D410F8A6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xmlns="" id="{91926A76-7255-4463-A8B3-4B888EC6A9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xmlns="" id="{AC5725CE-966B-46E2-BDC2-F1B8CDE4DE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xmlns="" id="{3D455125-607C-4D9F-A244-37E1428C5B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xmlns="" id="{216D473E-1226-4C55-81F8-45AEDF4BC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xmlns="" id="{C9F33202-31B1-4C17-BEB5-AE274669C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xmlns="" id="{4AF311B0-A3D6-4351-9C7C-7817A51FF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pic>
        <p:nvPicPr>
          <p:cNvPr id="7" name="Obraz 7" descr="Obraz zawierający zewnętrzne, osoba, trawa, ławka&#10;&#10;Opis wygenerowany automatycznie">
            <a:extLst>
              <a:ext uri="{FF2B5EF4-FFF2-40B4-BE49-F238E27FC236}">
                <a16:creationId xmlns:a16="http://schemas.microsoft.com/office/drawing/2014/main" xmlns="" id="{ABB1551F-0AB7-4A7C-A57F-5600D59D01E5}"/>
              </a:ext>
            </a:extLst>
          </p:cNvPr>
          <p:cNvPicPr>
            <a:picLocks noChangeAspect="1"/>
          </p:cNvPicPr>
          <p:nvPr/>
        </p:nvPicPr>
        <p:blipFill rotWithShape="1">
          <a:blip r:embed="rId2"/>
          <a:srcRect t="5159" r="-3" b="39492"/>
          <a:stretch/>
        </p:blipFill>
        <p:spPr>
          <a:xfrm>
            <a:off x="5996628" y="6130"/>
            <a:ext cx="6195372" cy="3429000"/>
          </a:xfrm>
          <a:prstGeom prst="rect">
            <a:avLst/>
          </a:prstGeom>
        </p:spPr>
      </p:pic>
      <p:pic>
        <p:nvPicPr>
          <p:cNvPr id="5" name="Obraz 5" descr="Obraz zawierający osoba, odzież, mężczyzna, kobieta&#10;&#10;Opis wygenerowany automatycznie">
            <a:extLst>
              <a:ext uri="{FF2B5EF4-FFF2-40B4-BE49-F238E27FC236}">
                <a16:creationId xmlns:a16="http://schemas.microsoft.com/office/drawing/2014/main" xmlns="" id="{382B3621-CA94-4193-B142-F9313F2672A6}"/>
              </a:ext>
            </a:extLst>
          </p:cNvPr>
          <p:cNvPicPr>
            <a:picLocks noChangeAspect="1"/>
          </p:cNvPicPr>
          <p:nvPr/>
        </p:nvPicPr>
        <p:blipFill rotWithShape="1">
          <a:blip r:embed="rId3"/>
          <a:srcRect t="18004" r="-3" b="-3"/>
          <a:stretch/>
        </p:blipFill>
        <p:spPr>
          <a:xfrm>
            <a:off x="5996628" y="3429000"/>
            <a:ext cx="6195372" cy="3429000"/>
          </a:xfrm>
          <a:prstGeom prst="rect">
            <a:avLst/>
          </a:prstGeom>
        </p:spPr>
      </p:pic>
      <p:grpSp>
        <p:nvGrpSpPr>
          <p:cNvPr id="110" name="Group 109">
            <a:extLst>
              <a:ext uri="{FF2B5EF4-FFF2-40B4-BE49-F238E27FC236}">
                <a16:creationId xmlns:a16="http://schemas.microsoft.com/office/drawing/2014/main" xmlns="" id="{EC4EB340-5DCE-451D-A309-BB5672901F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943600" y="3505200"/>
            <a:ext cx="118872" cy="118872"/>
            <a:chOff x="1175347" y="3733800"/>
            <a:chExt cx="118872" cy="118872"/>
          </a:xfrm>
        </p:grpSpPr>
        <p:cxnSp>
          <p:nvCxnSpPr>
            <p:cNvPr id="111" name="Straight Connector 110">
              <a:extLst>
                <a:ext uri="{FF2B5EF4-FFF2-40B4-BE49-F238E27FC236}">
                  <a16:creationId xmlns:a16="http://schemas.microsoft.com/office/drawing/2014/main" xmlns="" id="{EB1A208A-0319-41ED-A59E-E0B9FC5A6C8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a16="http://schemas.microsoft.com/office/drawing/2014/main" xmlns="" id="{A2D59DA9-FECE-4280-B818-9E01BAF228B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14" name="Bottom Right">
            <a:extLst>
              <a:ext uri="{FF2B5EF4-FFF2-40B4-BE49-F238E27FC236}">
                <a16:creationId xmlns:a16="http://schemas.microsoft.com/office/drawing/2014/main" xmlns="" id="{B80C250A-8A10-498A-8B30-95CC1C4D00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115" name="Graphic 157">
              <a:extLst>
                <a:ext uri="{FF2B5EF4-FFF2-40B4-BE49-F238E27FC236}">
                  <a16:creationId xmlns:a16="http://schemas.microsoft.com/office/drawing/2014/main" xmlns="" id="{5167BAD0-E2F4-4DEC-96B7-D5BA7207B21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117" name="Freeform: Shape 116">
                <a:extLst>
                  <a:ext uri="{FF2B5EF4-FFF2-40B4-BE49-F238E27FC236}">
                    <a16:creationId xmlns:a16="http://schemas.microsoft.com/office/drawing/2014/main" xmlns="" id="{3BD2ABA6-992E-4EAD-B75B-D716D2F44F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xmlns="" id="{7A9AD3A3-7B88-432C-A9AB-B32A39E2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xmlns="" id="{56363120-61CD-4003-BDE1-78212D87CA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0" name="Freeform: Shape 119">
                <a:extLst>
                  <a:ext uri="{FF2B5EF4-FFF2-40B4-BE49-F238E27FC236}">
                    <a16:creationId xmlns:a16="http://schemas.microsoft.com/office/drawing/2014/main" xmlns="" id="{C9F0BB8A-1FD3-494D-B37E-135DF81D58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1" name="Freeform: Shape 120">
                <a:extLst>
                  <a:ext uri="{FF2B5EF4-FFF2-40B4-BE49-F238E27FC236}">
                    <a16:creationId xmlns:a16="http://schemas.microsoft.com/office/drawing/2014/main" xmlns="" id="{5566BEAD-125A-45B4-9A12-51FC224B4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2" name="Freeform: Shape 121">
                <a:extLst>
                  <a:ext uri="{FF2B5EF4-FFF2-40B4-BE49-F238E27FC236}">
                    <a16:creationId xmlns:a16="http://schemas.microsoft.com/office/drawing/2014/main" xmlns="" id="{1600EA94-89CB-45A1-AFC8-27C936FD4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23" name="Freeform: Shape 122">
                <a:extLst>
                  <a:ext uri="{FF2B5EF4-FFF2-40B4-BE49-F238E27FC236}">
                    <a16:creationId xmlns:a16="http://schemas.microsoft.com/office/drawing/2014/main" xmlns="" id="{DC2EFF33-F25E-4A25-B6F2-7278C91015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6" name="Freeform: Shape 115">
              <a:extLst>
                <a:ext uri="{FF2B5EF4-FFF2-40B4-BE49-F238E27FC236}">
                  <a16:creationId xmlns:a16="http://schemas.microsoft.com/office/drawing/2014/main" xmlns="" id="{2AE259A3-2954-4E1E-9646-E561C1ECD1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3989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xmlns="" id="{F91F4035-959D-40EA-9ED3-54D7D9F4FC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C045E2AF-1845-4545-A9FF-7D3216584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5BE7A2A2-15E6-4A15-B530-5E032A5FF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63B03F4F-8EDD-464C-81E1-C164C24659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28F01ECD-47F6-44CD-B4AB-0FBD81524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A10932A3-4E58-4C01-9A56-C81D17B10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B85BB675-7BE0-4CA1-9AD5-ED4D025B23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1BF42C07-1CBF-40FB-9E81-0F5B321491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4D2ED55B-6CCB-4D83-829D-7A094A260A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60CA992A-9281-41C4-9FE6-870A448B43FF}"/>
              </a:ext>
            </a:extLst>
          </p:cNvPr>
          <p:cNvSpPr>
            <a:spLocks noGrp="1"/>
          </p:cNvSpPr>
          <p:nvPr>
            <p:ph type="title"/>
          </p:nvPr>
        </p:nvSpPr>
        <p:spPr>
          <a:xfrm>
            <a:off x="1354757" y="204909"/>
            <a:ext cx="10246090" cy="1471193"/>
          </a:xfrm>
        </p:spPr>
        <p:txBody>
          <a:bodyPr>
            <a:normAutofit/>
          </a:bodyPr>
          <a:lstStyle/>
          <a:p>
            <a:pPr algn="ctr"/>
            <a:r>
              <a:rPr lang="pl-PL"/>
              <a:t>Pora dla seniora </a:t>
            </a:r>
            <a:endParaRPr lang="pl-PL" dirty="0"/>
          </a:p>
        </p:txBody>
      </p:sp>
      <p:pic>
        <p:nvPicPr>
          <p:cNvPr id="4" name="Obraz 4" descr="Obraz zawierający osoba, zewnętrzne, kobieta, trzymający&#10;&#10;Opis wygenerowany automatycznie">
            <a:extLst>
              <a:ext uri="{FF2B5EF4-FFF2-40B4-BE49-F238E27FC236}">
                <a16:creationId xmlns:a16="http://schemas.microsoft.com/office/drawing/2014/main" xmlns="" id="{F4558E6F-A4ED-4B51-8D67-6289210D59E2}"/>
              </a:ext>
            </a:extLst>
          </p:cNvPr>
          <p:cNvPicPr>
            <a:picLocks noChangeAspect="1"/>
          </p:cNvPicPr>
          <p:nvPr/>
        </p:nvPicPr>
        <p:blipFill>
          <a:blip r:embed="rId2"/>
          <a:stretch>
            <a:fillRect/>
          </a:stretch>
        </p:blipFill>
        <p:spPr>
          <a:xfrm>
            <a:off x="248291" y="2185843"/>
            <a:ext cx="5718830" cy="3806254"/>
          </a:xfrm>
          <a:prstGeom prst="rect">
            <a:avLst/>
          </a:prstGeom>
        </p:spPr>
      </p:pic>
      <p:grpSp>
        <p:nvGrpSpPr>
          <p:cNvPr id="40" name="Bottom Right">
            <a:extLst>
              <a:ext uri="{FF2B5EF4-FFF2-40B4-BE49-F238E27FC236}">
                <a16:creationId xmlns:a16="http://schemas.microsoft.com/office/drawing/2014/main" xmlns="" id="{F8C79A14-3318-47D6-94E0-D72F5E6F5C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41" name="Freeform: Shape 23">
              <a:extLst>
                <a:ext uri="{FF2B5EF4-FFF2-40B4-BE49-F238E27FC236}">
                  <a16:creationId xmlns:a16="http://schemas.microsoft.com/office/drawing/2014/main" xmlns="" id="{6011FF69-E5EB-4D05-9167-FE7DA4CF1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Graphic 157">
              <a:extLst>
                <a:ext uri="{FF2B5EF4-FFF2-40B4-BE49-F238E27FC236}">
                  <a16:creationId xmlns:a16="http://schemas.microsoft.com/office/drawing/2014/main" xmlns="" id="{9905169A-D272-4155-9E47-5703960833E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A1116A2A-960D-43CF-8696-9D4FD7BD6C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31F80BC2-A486-4B4F-917D-CE7920E06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898188E1-7424-46DB-AEAE-8392162B75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4B6B101-6F39-41E0-99FA-32DDD9AFD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55DA8B34-60DC-484F-A43B-470626EB66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F51478F3-89B4-4150-9B1C-EDC4B61E27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32">
                <a:extLst>
                  <a:ext uri="{FF2B5EF4-FFF2-40B4-BE49-F238E27FC236}">
                    <a16:creationId xmlns:a16="http://schemas.microsoft.com/office/drawing/2014/main" xmlns="" id="{DC5B79A9-93A6-4C42-87F3-DC4DBA1522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34B5EEC1-94B8-4DD2-B1B7-F7FF10989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ymbol zastępczy zawartości 2">
            <a:extLst>
              <a:ext uri="{FF2B5EF4-FFF2-40B4-BE49-F238E27FC236}">
                <a16:creationId xmlns:a16="http://schemas.microsoft.com/office/drawing/2014/main" xmlns="" id="{6F976E5C-8351-4169-9F3E-792CA5B9CCE6}"/>
              </a:ext>
            </a:extLst>
          </p:cNvPr>
          <p:cNvSpPr>
            <a:spLocks noGrp="1"/>
          </p:cNvSpPr>
          <p:nvPr>
            <p:ph idx="1"/>
          </p:nvPr>
        </p:nvSpPr>
        <p:spPr>
          <a:xfrm>
            <a:off x="6560509" y="1876966"/>
            <a:ext cx="5280419" cy="3975163"/>
          </a:xfrm>
        </p:spPr>
        <p:txBody>
          <a:bodyPr vert="horz" lIns="91440" tIns="45720" rIns="91440" bIns="45720" rtlCol="0" anchor="t">
            <a:noAutofit/>
          </a:bodyPr>
          <a:lstStyle/>
          <a:p>
            <a:pPr marL="0" indent="0">
              <a:buNone/>
            </a:pPr>
            <a:r>
              <a:rPr lang="pl-PL" sz="2000">
                <a:cs typeface="Segoe UI"/>
              </a:rPr>
              <a:t>Nie zdziwi nas wszystkich, że to ZIMA jest najtrudniejsza dla osób starszych jak i dla nas.</a:t>
            </a:r>
          </a:p>
          <a:p>
            <a:pPr marL="0" indent="0">
              <a:buNone/>
            </a:pPr>
            <a:r>
              <a:rPr lang="pl-PL" sz="2000">
                <a:cs typeface="Segoe UI"/>
              </a:rPr>
              <a:t>W tym ciężkim okresie bardzo ważne jest zadbanie o to by naszemu seniorowi nie było zimno, czyli by odpowiednio się ubierał/a, miał/a odpowiednią dietę z dodatkiem witaminy C.</a:t>
            </a:r>
          </a:p>
          <a:p>
            <a:pPr marL="0" indent="0">
              <a:buNone/>
            </a:pPr>
            <a:r>
              <a:rPr lang="pl-PL" sz="2000">
                <a:cs typeface="Segoe UI"/>
              </a:rPr>
              <a:t>Ważne jest by senior dużo spał i odpoczywał, bo to również pomaga odporności.</a:t>
            </a:r>
          </a:p>
        </p:txBody>
      </p:sp>
    </p:spTree>
    <p:extLst>
      <p:ext uri="{BB962C8B-B14F-4D97-AF65-F5344CB8AC3E}">
        <p14:creationId xmlns:p14="http://schemas.microsoft.com/office/powerpoint/2010/main" val="323862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211C81-20CA-492C-86BE-3AD58D0D74B2}"/>
              </a:ext>
            </a:extLst>
          </p:cNvPr>
          <p:cNvSpPr>
            <a:spLocks noGrp="1"/>
          </p:cNvSpPr>
          <p:nvPr>
            <p:ph type="title"/>
          </p:nvPr>
        </p:nvSpPr>
        <p:spPr>
          <a:xfrm>
            <a:off x="1239795" y="-108551"/>
            <a:ext cx="10515600" cy="1325563"/>
          </a:xfrm>
        </p:spPr>
        <p:txBody>
          <a:bodyPr/>
          <a:lstStyle/>
          <a:p>
            <a:pPr algn="ctr"/>
            <a:r>
              <a:rPr lang="pl-PL"/>
              <a:t>Plusy i minusy bycia seniorem</a:t>
            </a:r>
          </a:p>
        </p:txBody>
      </p:sp>
      <p:sp>
        <p:nvSpPr>
          <p:cNvPr id="3" name="Symbol zastępczy zawartości 2">
            <a:extLst>
              <a:ext uri="{FF2B5EF4-FFF2-40B4-BE49-F238E27FC236}">
                <a16:creationId xmlns:a16="http://schemas.microsoft.com/office/drawing/2014/main" xmlns="" id="{1BE7A974-817F-4535-B790-70413DBF0333}"/>
              </a:ext>
            </a:extLst>
          </p:cNvPr>
          <p:cNvSpPr>
            <a:spLocks noGrp="1"/>
          </p:cNvSpPr>
          <p:nvPr>
            <p:ph sz="half" idx="1"/>
          </p:nvPr>
        </p:nvSpPr>
        <p:spPr>
          <a:xfrm>
            <a:off x="526742" y="1547597"/>
            <a:ext cx="5854449" cy="5013607"/>
          </a:xfrm>
        </p:spPr>
        <p:txBody>
          <a:bodyPr vert="horz" lIns="91440" tIns="45720" rIns="91440" bIns="45720" rtlCol="0" anchor="t">
            <a:normAutofit fontScale="92500" lnSpcReduction="20000"/>
          </a:bodyPr>
          <a:lstStyle/>
          <a:p>
            <a:pPr marL="0" indent="0" algn="ctr">
              <a:buNone/>
            </a:pPr>
            <a:r>
              <a:rPr lang="pl-PL" sz="2400" b="1" dirty="0">
                <a:solidFill>
                  <a:srgbClr val="00B050"/>
                </a:solidFill>
                <a:cs typeface="Segoe UI"/>
              </a:rPr>
              <a:t>Plusy</a:t>
            </a:r>
            <a:r>
              <a:rPr lang="pl-PL" sz="1600" dirty="0">
                <a:cs typeface="Segoe UI"/>
              </a:rPr>
              <a:t>:</a:t>
            </a:r>
            <a:endParaRPr lang="pl-PL" dirty="0"/>
          </a:p>
          <a:p>
            <a:pPr marL="285750" indent="-285750"/>
            <a:r>
              <a:rPr lang="pl-PL" sz="2000" dirty="0">
                <a:cs typeface="Segoe UI"/>
              </a:rPr>
              <a:t>Brak uwiązania do rutynowego życia,</a:t>
            </a:r>
          </a:p>
          <a:p>
            <a:pPr marL="285750" indent="-285750"/>
            <a:r>
              <a:rPr lang="pl-PL" sz="2000" dirty="0">
                <a:cs typeface="Segoe UI"/>
              </a:rPr>
              <a:t>Możliwość położenia się spać i wstania o dowolnej godzinie,</a:t>
            </a:r>
          </a:p>
          <a:p>
            <a:pPr marL="285750" indent="-285750"/>
            <a:r>
              <a:rPr lang="pl-PL" sz="2000" dirty="0">
                <a:cs typeface="Segoe UI"/>
              </a:rPr>
              <a:t>Brak codziennych rygorów związanych z pracowaniem(nie muszą już czekać na urlop oraz wstawać wcześnie do pracy),</a:t>
            </a:r>
          </a:p>
          <a:p>
            <a:pPr marL="285750" indent="-285750"/>
            <a:r>
              <a:rPr lang="pl-PL" sz="2000" dirty="0">
                <a:cs typeface="Segoe UI"/>
              </a:rPr>
              <a:t>Korzystanie ze zniżek,</a:t>
            </a:r>
          </a:p>
          <a:p>
            <a:pPr marL="285750" indent="-285750"/>
            <a:r>
              <a:rPr lang="pl-PL" sz="2000" dirty="0">
                <a:cs typeface="Segoe UI"/>
              </a:rPr>
              <a:t>Nareszcie mają ,,czas, aby się zatrzymać, podziwiać budynki i nakarmić gołębie",</a:t>
            </a:r>
          </a:p>
          <a:p>
            <a:pPr marL="285750" indent="-285750"/>
            <a:r>
              <a:rPr lang="pl-PL" sz="2000" dirty="0">
                <a:cs typeface="Segoe UI"/>
              </a:rPr>
              <a:t>Czas na spotkania z przyjaciółmi oraz zajęcia się hobby.</a:t>
            </a:r>
          </a:p>
          <a:p>
            <a:pPr marL="0" indent="0">
              <a:buNone/>
            </a:pPr>
            <a:r>
              <a:rPr lang="pl-PL" sz="2000" dirty="0">
                <a:cs typeface="Segoe UI"/>
              </a:rPr>
              <a:t>Podsumowując: 60+ to wiek, kiedy ,,celem staje się życie, a nie praca"</a:t>
            </a:r>
          </a:p>
        </p:txBody>
      </p:sp>
      <p:sp>
        <p:nvSpPr>
          <p:cNvPr id="4" name="Symbol zastępczy zawartości 3">
            <a:extLst>
              <a:ext uri="{FF2B5EF4-FFF2-40B4-BE49-F238E27FC236}">
                <a16:creationId xmlns:a16="http://schemas.microsoft.com/office/drawing/2014/main" xmlns="" id="{2B29C1A8-D1EB-4BDC-BCDA-3F14638C4760}"/>
              </a:ext>
            </a:extLst>
          </p:cNvPr>
          <p:cNvSpPr>
            <a:spLocks noGrp="1"/>
          </p:cNvSpPr>
          <p:nvPr>
            <p:ph sz="half" idx="2"/>
          </p:nvPr>
        </p:nvSpPr>
        <p:spPr>
          <a:xfrm>
            <a:off x="6285470" y="1712354"/>
            <a:ext cx="5804938" cy="4931230"/>
          </a:xfrm>
        </p:spPr>
        <p:txBody>
          <a:bodyPr vert="horz" lIns="91440" tIns="45720" rIns="91440" bIns="45720" rtlCol="0" anchor="t">
            <a:normAutofit fontScale="92500" lnSpcReduction="20000"/>
          </a:bodyPr>
          <a:lstStyle/>
          <a:p>
            <a:pPr marL="0" indent="0" algn="ctr">
              <a:buNone/>
            </a:pPr>
            <a:r>
              <a:rPr lang="pl-PL" sz="2400" b="1" dirty="0">
                <a:solidFill>
                  <a:srgbClr val="C00000"/>
                </a:solidFill>
                <a:cs typeface="Segoe UI"/>
              </a:rPr>
              <a:t>Minusy</a:t>
            </a:r>
            <a:r>
              <a:rPr lang="pl-PL" sz="1600" dirty="0">
                <a:cs typeface="Segoe UI"/>
              </a:rPr>
              <a:t>:</a:t>
            </a:r>
            <a:endParaRPr lang="pl-PL" dirty="0"/>
          </a:p>
          <a:p>
            <a:pPr marL="285750" indent="-285750"/>
            <a:r>
              <a:rPr lang="pl-PL" sz="1800" dirty="0">
                <a:cs typeface="Segoe UI"/>
              </a:rPr>
              <a:t>Mała odporność,</a:t>
            </a:r>
          </a:p>
          <a:p>
            <a:pPr marL="285750" indent="-285750"/>
            <a:r>
              <a:rPr lang="pl-PL" sz="1800" dirty="0">
                <a:cs typeface="Segoe UI"/>
              </a:rPr>
              <a:t>Bóle różnych części ciała,</a:t>
            </a:r>
          </a:p>
          <a:p>
            <a:pPr marL="285750" indent="-285750"/>
            <a:r>
              <a:rPr lang="pl-PL" sz="1800" dirty="0">
                <a:cs typeface="Segoe UI"/>
              </a:rPr>
              <a:t>Wady wzroku i słuchu,</a:t>
            </a:r>
          </a:p>
          <a:p>
            <a:pPr marL="285750" indent="-285750"/>
            <a:r>
              <a:rPr lang="pl-PL" sz="1800" dirty="0">
                <a:cs typeface="Segoe UI"/>
              </a:rPr>
              <a:t>Zmarszczki,</a:t>
            </a:r>
          </a:p>
          <a:p>
            <a:pPr marL="285750" indent="-285750"/>
            <a:r>
              <a:rPr lang="pl-PL" sz="1800" dirty="0">
                <a:cs typeface="Segoe UI"/>
              </a:rPr>
              <a:t>Samotność,</a:t>
            </a:r>
          </a:p>
          <a:p>
            <a:pPr marL="285750" indent="-285750"/>
            <a:r>
              <a:rPr lang="pl-PL" sz="1800" dirty="0">
                <a:cs typeface="Segoe UI"/>
              </a:rPr>
              <a:t>Popadanie w choroby,</a:t>
            </a:r>
          </a:p>
          <a:p>
            <a:pPr marL="285750" indent="-285750"/>
            <a:r>
              <a:rPr lang="pl-PL" sz="1800" dirty="0">
                <a:cs typeface="Segoe UI"/>
              </a:rPr>
              <a:t>Trudności z technologią,</a:t>
            </a:r>
          </a:p>
          <a:p>
            <a:pPr marL="285750" indent="-285750"/>
            <a:r>
              <a:rPr lang="pl-PL" sz="1800" dirty="0">
                <a:cs typeface="Segoe UI"/>
              </a:rPr>
              <a:t>Kłopoty z pamięcią.</a:t>
            </a:r>
          </a:p>
        </p:txBody>
      </p:sp>
    </p:spTree>
    <p:extLst>
      <p:ext uri="{BB962C8B-B14F-4D97-AF65-F5344CB8AC3E}">
        <p14:creationId xmlns:p14="http://schemas.microsoft.com/office/powerpoint/2010/main" val="203632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ytuł 1">
            <a:extLst>
              <a:ext uri="{FF2B5EF4-FFF2-40B4-BE49-F238E27FC236}">
                <a16:creationId xmlns:a16="http://schemas.microsoft.com/office/drawing/2014/main" xmlns="" id="{48AB6F6A-F544-4120-9B28-A87F3965B0C3}"/>
              </a:ext>
            </a:extLst>
          </p:cNvPr>
          <p:cNvSpPr>
            <a:spLocks noGrp="1"/>
          </p:cNvSpPr>
          <p:nvPr>
            <p:ph type="title"/>
          </p:nvPr>
        </p:nvSpPr>
        <p:spPr>
          <a:xfrm>
            <a:off x="5914924" y="47942"/>
            <a:ext cx="4814412" cy="1664573"/>
          </a:xfrm>
        </p:spPr>
        <p:txBody>
          <a:bodyPr>
            <a:normAutofit fontScale="90000"/>
          </a:bodyPr>
          <a:lstStyle/>
          <a:p>
            <a:pPr algn="ctr"/>
            <a:r>
              <a:rPr lang="pl-PL" sz="4100" b="1" dirty="0">
                <a:latin typeface="Century Schoolbook"/>
              </a:rPr>
              <a:t>Standardowy dzień osoby starszej</a:t>
            </a:r>
            <a:endParaRPr lang="pl-PL"/>
          </a:p>
        </p:txBody>
      </p:sp>
      <p:pic>
        <p:nvPicPr>
          <p:cNvPr id="4" name="Obraz 4" descr="Obraz zawierający computer, osoba, budynek, siedzi&#10;&#10;Opis wygenerowany automatycznie">
            <a:extLst>
              <a:ext uri="{FF2B5EF4-FFF2-40B4-BE49-F238E27FC236}">
                <a16:creationId xmlns:a16="http://schemas.microsoft.com/office/drawing/2014/main" xmlns="" id="{95CF5F1F-26DF-46F0-99B7-22286C581BF7}"/>
              </a:ext>
            </a:extLst>
          </p:cNvPr>
          <p:cNvPicPr>
            <a:picLocks noChangeAspect="1"/>
          </p:cNvPicPr>
          <p:nvPr/>
        </p:nvPicPr>
        <p:blipFill>
          <a:blip r:embed="rId2"/>
          <a:stretch>
            <a:fillRect/>
          </a:stretch>
        </p:blipFill>
        <p:spPr>
          <a:xfrm>
            <a:off x="463462" y="1399643"/>
            <a:ext cx="4817466" cy="4058714"/>
          </a:xfrm>
          <a:prstGeom prst="rect">
            <a:avLst/>
          </a:prstGeom>
        </p:spPr>
      </p:pic>
      <p:grpSp>
        <p:nvGrpSpPr>
          <p:cNvPr id="8" name="Top left">
            <a:extLst>
              <a:ext uri="{FF2B5EF4-FFF2-40B4-BE49-F238E27FC236}">
                <a16:creationId xmlns:a16="http://schemas.microsoft.com/office/drawing/2014/main" xmlns="" id="{49EBBDF7-403B-404C-AE65-6529C47977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B45E4DDE-DABB-4541-B044-FC38949EB6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22D357AD-5163-45F3-A5C7-FD3351A904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8886A53D-82B1-4C65-9DED-59358265BC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B6200E88-1288-40E7-9A66-D513E6CA5F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CB4E4D96-95D8-43F4-90B2-25AC6F6A04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6951A656-8684-49D3-8C63-5513CD7BF0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B248A156-06F4-42AE-871D-4535FF097A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01FD1AA9-14F8-45A8-88C0-28DC94ED4B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10" name="Bottom Right">
            <a:extLst>
              <a:ext uri="{FF2B5EF4-FFF2-40B4-BE49-F238E27FC236}">
                <a16:creationId xmlns:a16="http://schemas.microsoft.com/office/drawing/2014/main" xmlns="" id="{1C0BEBF8-7FFB-422A-98F0-90FF9E7F3C1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xmlns="" id="{F1B94AB3-A0D6-4DB5-9006-C7F2ABD8AF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xmlns="" id="{C59F5611-23BC-435A-A5C0-D4DD8912772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713287DA-BE38-4656-B32C-F10B005F00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FBBFD07E-A2BD-4A54-B194-B784DF265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719B4517-9BB8-4C32-B87D-F5E8CD477E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EBA9DD75-9D79-4D26-8A36-B5D9BBA74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B4EFBFDC-6A43-4413-AC75-13861B0D47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7236E5D8-45CC-41FA-A68C-6084229711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24BED8DA-C8A2-4323-A230-5D354066CA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AA700AC1-CD4C-4962-B47B-92CDE218AB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ymbol zastępczy zawartości 2">
            <a:extLst>
              <a:ext uri="{FF2B5EF4-FFF2-40B4-BE49-F238E27FC236}">
                <a16:creationId xmlns:a16="http://schemas.microsoft.com/office/drawing/2014/main" xmlns="" id="{674496F5-6DE6-4077-A3B1-DCB29161C7BF}"/>
              </a:ext>
            </a:extLst>
          </p:cNvPr>
          <p:cNvSpPr>
            <a:spLocks noGrp="1"/>
          </p:cNvSpPr>
          <p:nvPr>
            <p:ph idx="1"/>
          </p:nvPr>
        </p:nvSpPr>
        <p:spPr>
          <a:xfrm>
            <a:off x="5726200" y="1760391"/>
            <a:ext cx="6129334" cy="4991654"/>
          </a:xfrm>
        </p:spPr>
        <p:txBody>
          <a:bodyPr vert="horz" lIns="91440" tIns="45720" rIns="91440" bIns="45720" rtlCol="0" anchor="t">
            <a:noAutofit/>
          </a:bodyPr>
          <a:lstStyle/>
          <a:p>
            <a:pPr marL="0" indent="0">
              <a:lnSpc>
                <a:spcPct val="100000"/>
              </a:lnSpc>
              <a:buNone/>
            </a:pPr>
            <a:r>
              <a:rPr lang="pl-PL" sz="1600" dirty="0">
                <a:ea typeface="+mn-lt"/>
                <a:cs typeface="+mn-lt"/>
              </a:rPr>
              <a:t>Opiszę dzień mojej babci, która ma 70 lat. Codziennie babcia budzi się około godziny 6.00, włącza komórkę i wysyła pozdrowienia dla wszystkich swoich znajomych oraz rodziny. Następnie wstaje robi sobie śniadanie odpowiada na SMS. Po śniadaniu sprząta mieszkanie, po czym zauważa, że już czas na pyszna kawę, włącza laptopa i łączy się przez media społecznościowe ze swoimi przyjaciółmi, pije kawę i przez dłuższy czas rozmawia. Następnie wychodzi na zakupy, stara się pomiędzy 10-12, ponieważ to jest godzina dla seniora. Wraca z zakupów i łączy się ze swoim synem, a moim wujkiem, który mieszka w Hamburgu, rozmawiają około godziny. Około godziny 13.00 babcia przygotowuje obiad dla siebie, po obiedzie idzie na spacer lub do nas na drugą kawę lub herbatę, ponieważ babcia mieszka nie daleko nas. Około godziny 17.00 ogląda swoje ulubione seriale, przychodzi czas na kolacje. Po zjedzonej kolacji babcia spędza czas na mediach społecznościowych lub oglądając TV. Następnie czas na wieczorną rutynę. Babcia chodzi około spać o 21-23. Moja babcia jest bardzo nowoczesna.</a:t>
            </a:r>
            <a:endParaRPr lang="pl-PL" sz="1600" dirty="0"/>
          </a:p>
        </p:txBody>
      </p:sp>
    </p:spTree>
    <p:extLst>
      <p:ext uri="{BB962C8B-B14F-4D97-AF65-F5344CB8AC3E}">
        <p14:creationId xmlns:p14="http://schemas.microsoft.com/office/powerpoint/2010/main" val="261979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3" name="Top Left">
            <a:extLst>
              <a:ext uri="{FF2B5EF4-FFF2-40B4-BE49-F238E27FC236}">
                <a16:creationId xmlns:a16="http://schemas.microsoft.com/office/drawing/2014/main" xmlns="" id="{FADD1535-ED83-48B3-8EB1-671A080F09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E70C64DB-421C-4FFD-8EB1-A7D1A5DC1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5C04BFFB-0C30-49E1-B4F0-2435312199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368C7354-F4EF-4BC5-BF44-01614E0B93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145981B8-FB15-43E7-B1CE-AE4A5E9B13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75F05D22-2B12-4452-A804-346878D55D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7B26EE6B-DF99-4B8A-8859-82A92A598A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CE8FB053-1663-44BA-8128-0C19BD762A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75E5E4F4-4EE0-49E3-98E5-F1E2BB91A7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AF57CC98-68FA-40D6-AF44-3147D08A4D95}"/>
              </a:ext>
            </a:extLst>
          </p:cNvPr>
          <p:cNvSpPr>
            <a:spLocks noGrp="1"/>
          </p:cNvSpPr>
          <p:nvPr>
            <p:ph type="title"/>
          </p:nvPr>
        </p:nvSpPr>
        <p:spPr>
          <a:xfrm>
            <a:off x="1198182" y="559813"/>
            <a:ext cx="4390807" cy="1664573"/>
          </a:xfrm>
        </p:spPr>
        <p:txBody>
          <a:bodyPr>
            <a:normAutofit/>
          </a:bodyPr>
          <a:lstStyle/>
          <a:p>
            <a:r>
              <a:rPr lang="pl-PL" b="1" dirty="0">
                <a:latin typeface="Century Schoolbook"/>
              </a:rPr>
              <a:t>Najstarsi ludzie świata</a:t>
            </a:r>
            <a:r>
              <a:rPr lang="pl-PL" dirty="0"/>
              <a:t>:</a:t>
            </a:r>
          </a:p>
        </p:txBody>
      </p:sp>
      <p:sp>
        <p:nvSpPr>
          <p:cNvPr id="3" name="Symbol zastępczy zawartości 2">
            <a:extLst>
              <a:ext uri="{FF2B5EF4-FFF2-40B4-BE49-F238E27FC236}">
                <a16:creationId xmlns:a16="http://schemas.microsoft.com/office/drawing/2014/main" xmlns="" id="{0E0735B8-EE4C-4F7B-9B3D-7BD44E976FFA}"/>
              </a:ext>
            </a:extLst>
          </p:cNvPr>
          <p:cNvSpPr>
            <a:spLocks noGrp="1"/>
          </p:cNvSpPr>
          <p:nvPr>
            <p:ph idx="1"/>
          </p:nvPr>
        </p:nvSpPr>
        <p:spPr>
          <a:xfrm>
            <a:off x="1185756" y="2384474"/>
            <a:ext cx="4390524" cy="3728613"/>
          </a:xfrm>
        </p:spPr>
        <p:txBody>
          <a:bodyPr vert="horz" lIns="91440" tIns="45720" rIns="91440" bIns="45720" rtlCol="0" anchor="t">
            <a:normAutofit/>
          </a:bodyPr>
          <a:lstStyle/>
          <a:p>
            <a:pPr marL="0" indent="0">
              <a:buNone/>
            </a:pPr>
            <a:r>
              <a:rPr lang="pl-PL" sz="1800" b="1" dirty="0">
                <a:cs typeface="Segoe UI"/>
              </a:rPr>
              <a:t>Na świecie</a:t>
            </a:r>
            <a:r>
              <a:rPr lang="pl-PL" sz="1800" dirty="0">
                <a:cs typeface="Segoe UI"/>
              </a:rPr>
              <a:t>:</a:t>
            </a:r>
          </a:p>
          <a:p>
            <a:pPr marL="285750" indent="-285750"/>
            <a:r>
              <a:rPr lang="pl-PL" sz="1800" dirty="0">
                <a:cs typeface="Segoe UI"/>
              </a:rPr>
              <a:t>Francuzka </a:t>
            </a:r>
            <a:r>
              <a:rPr lang="pl-PL" sz="1800" dirty="0" err="1">
                <a:cs typeface="Segoe UI"/>
              </a:rPr>
              <a:t>Jeanne</a:t>
            </a:r>
            <a:r>
              <a:rPr lang="pl-PL" sz="1800" dirty="0">
                <a:cs typeface="Segoe UI"/>
              </a:rPr>
              <a:t> </a:t>
            </a:r>
            <a:r>
              <a:rPr lang="pl-PL" sz="1800" dirty="0" err="1">
                <a:cs typeface="Segoe UI"/>
              </a:rPr>
              <a:t>Clamet</a:t>
            </a:r>
            <a:r>
              <a:rPr lang="pl-PL" sz="1800" dirty="0">
                <a:cs typeface="Segoe UI"/>
              </a:rPr>
              <a:t>(1875-1997)- przeżyła 122 lata i 164 dni,</a:t>
            </a:r>
          </a:p>
          <a:p>
            <a:pPr marL="285750" indent="-285750"/>
            <a:r>
              <a:rPr lang="pl-PL" sz="1800" dirty="0">
                <a:cs typeface="Segoe UI"/>
              </a:rPr>
              <a:t>Japończyk </a:t>
            </a:r>
            <a:r>
              <a:rPr lang="pl-PL" sz="1800" dirty="0" err="1">
                <a:cs typeface="Segoe UI"/>
              </a:rPr>
              <a:t>Jiroemon</a:t>
            </a:r>
            <a:r>
              <a:rPr lang="pl-PL" sz="1800" dirty="0">
                <a:cs typeface="Segoe UI"/>
              </a:rPr>
              <a:t> </a:t>
            </a:r>
            <a:r>
              <a:rPr lang="pl-PL" sz="1800" dirty="0" err="1">
                <a:cs typeface="Segoe UI"/>
              </a:rPr>
              <a:t>Kimura</a:t>
            </a:r>
            <a:r>
              <a:rPr lang="pl-PL" sz="1800" dirty="0">
                <a:cs typeface="Segoe UI"/>
              </a:rPr>
              <a:t>(1897-2013)- </a:t>
            </a:r>
            <a:r>
              <a:rPr lang="pl-PL" sz="1800" dirty="0" err="1">
                <a:cs typeface="Segoe UI"/>
              </a:rPr>
              <a:t>przeżyl</a:t>
            </a:r>
            <a:r>
              <a:rPr lang="pl-PL" sz="1800" dirty="0">
                <a:cs typeface="Segoe UI"/>
              </a:rPr>
              <a:t> 116 lat i 54 dni,</a:t>
            </a:r>
          </a:p>
          <a:p>
            <a:pPr marL="0" indent="0">
              <a:buNone/>
            </a:pPr>
            <a:r>
              <a:rPr lang="pl-PL" sz="1800" b="1" dirty="0">
                <a:cs typeface="Segoe UI"/>
              </a:rPr>
              <a:t>W Polsce</a:t>
            </a:r>
            <a:r>
              <a:rPr lang="pl-PL" sz="1800" dirty="0">
                <a:cs typeface="Segoe UI"/>
              </a:rPr>
              <a:t>:</a:t>
            </a:r>
          </a:p>
          <a:p>
            <a:pPr marL="285750" indent="-285750"/>
            <a:r>
              <a:rPr lang="pl-PL" sz="1800" dirty="0">
                <a:cs typeface="Segoe UI"/>
              </a:rPr>
              <a:t>Tekla </a:t>
            </a:r>
            <a:r>
              <a:rPr lang="pl-PL" sz="1800" dirty="0" err="1">
                <a:cs typeface="Segoe UI"/>
              </a:rPr>
              <a:t>Juniewicz</a:t>
            </a:r>
            <a:r>
              <a:rPr lang="pl-PL" sz="1800" dirty="0">
                <a:cs typeface="Segoe UI"/>
              </a:rPr>
              <a:t>(10 czerwca 1906r.)- 114 lat, mieszka w </a:t>
            </a:r>
            <a:r>
              <a:rPr lang="pl-PL" sz="1800" dirty="0" err="1">
                <a:cs typeface="Segoe UI"/>
              </a:rPr>
              <a:t>woj.Śląskim</a:t>
            </a:r>
            <a:r>
              <a:rPr lang="pl-PL" sz="1800" dirty="0">
                <a:cs typeface="Segoe UI"/>
              </a:rPr>
              <a:t> </a:t>
            </a:r>
          </a:p>
          <a:p>
            <a:pPr marL="285750" indent="-285750"/>
            <a:r>
              <a:rPr lang="pl-PL" sz="1800" dirty="0">
                <a:cs typeface="Segoe UI"/>
              </a:rPr>
              <a:t>Stanisław Kowalski(14 kwietnia 1910r.)- 110 lat, mieszka w </a:t>
            </a:r>
            <a:r>
              <a:rPr lang="pl-PL" sz="1800" dirty="0" err="1">
                <a:cs typeface="Segoe UI"/>
              </a:rPr>
              <a:t>woj.Dolnośląskim</a:t>
            </a:r>
            <a:r>
              <a:rPr lang="pl-PL" sz="1800" dirty="0">
                <a:cs typeface="Segoe UI"/>
              </a:rPr>
              <a:t>.</a:t>
            </a:r>
          </a:p>
        </p:txBody>
      </p:sp>
      <p:pic>
        <p:nvPicPr>
          <p:cNvPr id="4" name="Obraz 4" descr="Obraz zawierający mężczyzna, osoba, noszenie, kapelusz&#10;&#10;Opis wygenerowany automatycznie">
            <a:extLst>
              <a:ext uri="{FF2B5EF4-FFF2-40B4-BE49-F238E27FC236}">
                <a16:creationId xmlns:a16="http://schemas.microsoft.com/office/drawing/2014/main" xmlns="" id="{87132218-39C2-4AC3-8D28-CB0B3BB7FDAB}"/>
              </a:ext>
            </a:extLst>
          </p:cNvPr>
          <p:cNvPicPr>
            <a:picLocks noChangeAspect="1"/>
          </p:cNvPicPr>
          <p:nvPr/>
        </p:nvPicPr>
        <p:blipFill rotWithShape="1">
          <a:blip r:embed="rId2"/>
          <a:srcRect l="15600" r="24099" b="-1"/>
          <a:stretch/>
        </p:blipFill>
        <p:spPr>
          <a:xfrm>
            <a:off x="5996628" y="10"/>
            <a:ext cx="6195372" cy="6857990"/>
          </a:xfrm>
          <a:prstGeom prst="rect">
            <a:avLst/>
          </a:prstGeom>
        </p:spPr>
      </p:pic>
      <p:grpSp>
        <p:nvGrpSpPr>
          <p:cNvPr id="34" name="Bottom Right">
            <a:extLst>
              <a:ext uri="{FF2B5EF4-FFF2-40B4-BE49-F238E27FC236}">
                <a16:creationId xmlns:a16="http://schemas.microsoft.com/office/drawing/2014/main" xmlns="" id="{01081332-6CA1-49C2-A979-7709509AD1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xmlns="" id="{826B0664-73BC-4FCB-A447-57F7F676474D}"/>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xmlns="" id="{23242A3E-DBD8-44D5-930F-DA776CA06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xmlns="" id="{F331C242-2FF0-40D4-BF95-4A27680F2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B500FE3B-EB2C-4A5D-ABA7-35137B2BA5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6E1EA3BF-3A9F-4CD0-9640-6FF67F4430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17F4411F-5B81-451C-A006-8754E1618A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E4D64BD-20E2-44CF-AEB4-A87A43376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0B309630-6603-4319-BAB8-93102ABEB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xmlns="" id="{F540FCD4-859A-4602-9CBC-C697E3877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845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9293F5D-10E6-42F3-A897-AEC3B612E32F}"/>
              </a:ext>
            </a:extLst>
          </p:cNvPr>
          <p:cNvSpPr>
            <a:spLocks noGrp="1"/>
          </p:cNvSpPr>
          <p:nvPr>
            <p:ph type="title"/>
          </p:nvPr>
        </p:nvSpPr>
        <p:spPr>
          <a:xfrm>
            <a:off x="762000" y="-92075"/>
            <a:ext cx="10515600" cy="1325563"/>
          </a:xfrm>
        </p:spPr>
        <p:txBody>
          <a:bodyPr/>
          <a:lstStyle/>
          <a:p>
            <a:pPr algn="ctr"/>
            <a:r>
              <a:rPr lang="pl-PL" b="1" dirty="0">
                <a:latin typeface="Century Schoolbook"/>
              </a:rPr>
              <a:t>Wykonanie:</a:t>
            </a:r>
          </a:p>
        </p:txBody>
      </p:sp>
      <p:sp>
        <p:nvSpPr>
          <p:cNvPr id="3" name="Symbol zastępczy zawartości 2">
            <a:extLst>
              <a:ext uri="{FF2B5EF4-FFF2-40B4-BE49-F238E27FC236}">
                <a16:creationId xmlns:a16="http://schemas.microsoft.com/office/drawing/2014/main" xmlns="" id="{1017D4A7-8B41-4E15-B51F-485F50E2FAEF}"/>
              </a:ext>
            </a:extLst>
          </p:cNvPr>
          <p:cNvSpPr>
            <a:spLocks noGrp="1"/>
          </p:cNvSpPr>
          <p:nvPr>
            <p:ph sz="half" idx="1"/>
          </p:nvPr>
        </p:nvSpPr>
        <p:spPr/>
        <p:txBody>
          <a:bodyPr vert="horz" lIns="91440" tIns="45720" rIns="91440" bIns="45720" rtlCol="0" anchor="t">
            <a:normAutofit/>
          </a:bodyPr>
          <a:lstStyle/>
          <a:p>
            <a:pPr>
              <a:buFont typeface="Wingdings" panose="020B0504020202020204" pitchFamily="34" charset="0"/>
              <a:buChar char="v"/>
            </a:pPr>
            <a:r>
              <a:rPr lang="pl-PL" sz="2000" b="1" dirty="0">
                <a:cs typeface="Segoe UI"/>
              </a:rPr>
              <a:t>Anna Bujok</a:t>
            </a:r>
            <a:r>
              <a:rPr lang="pl-PL" sz="2000" dirty="0">
                <a:cs typeface="Segoe UI"/>
              </a:rPr>
              <a:t>-co się dzieje z człowiekiem na starość, zmiany zachodzące w ludzkim organizmie w wieku starczym</a:t>
            </a:r>
          </a:p>
          <a:p>
            <a:pPr>
              <a:buFont typeface="Wingdings" panose="020B0504020202020204" pitchFamily="34" charset="0"/>
              <a:buChar char="v"/>
            </a:pPr>
            <a:r>
              <a:rPr lang="pl-PL" sz="2000" b="1" dirty="0">
                <a:cs typeface="Segoe UI"/>
              </a:rPr>
              <a:t>Emilia </a:t>
            </a:r>
            <a:r>
              <a:rPr lang="pl-PL" sz="2000" b="1" dirty="0" err="1">
                <a:cs typeface="Segoe UI"/>
              </a:rPr>
              <a:t>Fujcik</a:t>
            </a:r>
            <a:r>
              <a:rPr lang="pl-PL" sz="2000" dirty="0">
                <a:cs typeface="Segoe UI"/>
              </a:rPr>
              <a:t>-etapy starości</a:t>
            </a:r>
          </a:p>
          <a:p>
            <a:pPr>
              <a:buFont typeface="Wingdings" panose="020B0504020202020204" pitchFamily="34" charset="0"/>
              <a:buChar char="v"/>
            </a:pPr>
            <a:r>
              <a:rPr lang="pl-PL" sz="2000" b="1" dirty="0">
                <a:cs typeface="Segoe UI"/>
              </a:rPr>
              <a:t>Teodor Kochan</a:t>
            </a:r>
            <a:r>
              <a:rPr lang="pl-PL" sz="2000" dirty="0">
                <a:cs typeface="Segoe UI"/>
              </a:rPr>
              <a:t>-choroby osób starszych</a:t>
            </a:r>
          </a:p>
          <a:p>
            <a:pPr>
              <a:buFont typeface="Wingdings" panose="020B0504020202020204" pitchFamily="34" charset="0"/>
              <a:buChar char="v"/>
            </a:pPr>
            <a:r>
              <a:rPr lang="pl-PL" sz="2000" b="1" dirty="0">
                <a:cs typeface="Segoe UI"/>
              </a:rPr>
              <a:t>Wiktoria Kania</a:t>
            </a:r>
            <a:r>
              <a:rPr lang="pl-PL" sz="2000" dirty="0">
                <a:cs typeface="Segoe UI"/>
              </a:rPr>
              <a:t>-upadki i złamania u osób starszych</a:t>
            </a:r>
          </a:p>
          <a:p>
            <a:pPr>
              <a:buFont typeface="Wingdings" panose="020B0504020202020204" pitchFamily="34" charset="0"/>
              <a:buChar char="v"/>
            </a:pPr>
            <a:r>
              <a:rPr lang="pl-PL" sz="2000" b="1" dirty="0">
                <a:cs typeface="Segoe UI"/>
              </a:rPr>
              <a:t>Kinga Kaleta</a:t>
            </a:r>
            <a:r>
              <a:rPr lang="pl-PL" sz="2000" dirty="0">
                <a:cs typeface="Segoe UI"/>
              </a:rPr>
              <a:t>-sport dla osób starszyc</a:t>
            </a:r>
            <a:r>
              <a:rPr lang="pl-PL" sz="1600" dirty="0">
                <a:cs typeface="Segoe UI"/>
              </a:rPr>
              <a:t>h</a:t>
            </a:r>
          </a:p>
          <a:p>
            <a:pPr marL="0" indent="0">
              <a:buNone/>
            </a:pPr>
            <a:endParaRPr lang="pl-PL" sz="1600" dirty="0">
              <a:cs typeface="Segoe UI"/>
            </a:endParaRPr>
          </a:p>
          <a:p>
            <a:pPr>
              <a:buFont typeface="Wingdings" panose="020B0504020202020204" pitchFamily="34" charset="0"/>
              <a:buChar char="v"/>
            </a:pPr>
            <a:endParaRPr lang="pl-PL" sz="1600" dirty="0">
              <a:cs typeface="Segoe UI"/>
            </a:endParaRPr>
          </a:p>
          <a:p>
            <a:pPr>
              <a:buFont typeface="Wingdings" panose="020B0504020202020204" pitchFamily="34" charset="0"/>
              <a:buChar char="v"/>
            </a:pPr>
            <a:endParaRPr lang="pl-PL" sz="1600" dirty="0">
              <a:cs typeface="Segoe UI"/>
            </a:endParaRPr>
          </a:p>
        </p:txBody>
      </p:sp>
      <p:sp>
        <p:nvSpPr>
          <p:cNvPr id="4" name="Symbol zastępczy zawartości 3">
            <a:extLst>
              <a:ext uri="{FF2B5EF4-FFF2-40B4-BE49-F238E27FC236}">
                <a16:creationId xmlns:a16="http://schemas.microsoft.com/office/drawing/2014/main" xmlns="" id="{18EDB087-B52C-4738-8B93-B285DC60CF64}"/>
              </a:ext>
            </a:extLst>
          </p:cNvPr>
          <p:cNvSpPr>
            <a:spLocks noGrp="1"/>
          </p:cNvSpPr>
          <p:nvPr>
            <p:ph sz="half" idx="2"/>
          </p:nvPr>
        </p:nvSpPr>
        <p:spPr/>
        <p:txBody>
          <a:bodyPr vert="horz" lIns="91440" tIns="45720" rIns="91440" bIns="45720" rtlCol="0" anchor="t">
            <a:normAutofit/>
          </a:bodyPr>
          <a:lstStyle/>
          <a:p>
            <a:pPr>
              <a:buFont typeface="Wingdings,Sans-Serif" panose="020B0504020202020204" pitchFamily="34" charset="0"/>
              <a:buChar char="v"/>
            </a:pPr>
            <a:r>
              <a:rPr lang="pl-PL" sz="2000" b="1" dirty="0">
                <a:ea typeface="+mn-lt"/>
                <a:cs typeface="+mn-lt"/>
              </a:rPr>
              <a:t>Iwona </a:t>
            </a:r>
            <a:r>
              <a:rPr lang="pl-PL" sz="2000" b="1" dirty="0" err="1">
                <a:ea typeface="+mn-lt"/>
                <a:cs typeface="+mn-lt"/>
              </a:rPr>
              <a:t>Klimosz</a:t>
            </a:r>
            <a:r>
              <a:rPr lang="pl-PL" sz="2000" dirty="0">
                <a:ea typeface="+mn-lt"/>
                <a:cs typeface="+mn-lt"/>
              </a:rPr>
              <a:t>-pora dla seniora</a:t>
            </a:r>
            <a:endParaRPr lang="en-US" sz="2000">
              <a:ea typeface="+mn-lt"/>
              <a:cs typeface="+mn-lt"/>
            </a:endParaRPr>
          </a:p>
          <a:p>
            <a:pPr>
              <a:buFont typeface="Wingdings,Sans-Serif" panose="020B0504020202020204" pitchFamily="34" charset="0"/>
              <a:buChar char="v"/>
            </a:pPr>
            <a:r>
              <a:rPr lang="pl-PL" sz="2000" b="1" dirty="0">
                <a:ea typeface="+mn-lt"/>
                <a:cs typeface="+mn-lt"/>
              </a:rPr>
              <a:t>Aleksandra Kaleta</a:t>
            </a:r>
            <a:r>
              <a:rPr lang="pl-PL" sz="2000" dirty="0">
                <a:ea typeface="+mn-lt"/>
                <a:cs typeface="+mn-lt"/>
              </a:rPr>
              <a:t>-minusy bycia seniorem, najstarsi ludzie świata</a:t>
            </a:r>
          </a:p>
          <a:p>
            <a:pPr>
              <a:buFont typeface="Wingdings,Sans-Serif" panose="020B0504020202020204" pitchFamily="34" charset="0"/>
              <a:buChar char="v"/>
            </a:pPr>
            <a:r>
              <a:rPr lang="pl-PL" sz="2000" b="1" dirty="0">
                <a:cs typeface="Segoe UI"/>
              </a:rPr>
              <a:t>Wiktoria Budzińska</a:t>
            </a:r>
            <a:r>
              <a:rPr lang="pl-PL" sz="2000" dirty="0">
                <a:cs typeface="Segoe UI"/>
              </a:rPr>
              <a:t>-plusy bycia seniorem</a:t>
            </a:r>
          </a:p>
          <a:p>
            <a:pPr>
              <a:buFont typeface="Wingdings,Sans-Serif" panose="020B0504020202020204" pitchFamily="34" charset="0"/>
              <a:buChar char="v"/>
            </a:pPr>
            <a:r>
              <a:rPr lang="pl-PL" sz="2000" b="1" dirty="0">
                <a:cs typeface="Segoe UI"/>
              </a:rPr>
              <a:t>Wiktoria </a:t>
            </a:r>
            <a:r>
              <a:rPr lang="pl-PL" sz="2000" b="1" dirty="0" err="1">
                <a:cs typeface="Segoe UI"/>
              </a:rPr>
              <a:t>Gieszcz</a:t>
            </a:r>
            <a:r>
              <a:rPr lang="pl-PL" sz="2000" dirty="0">
                <a:cs typeface="Segoe UI"/>
              </a:rPr>
              <a:t>-standardowy dzień seniora</a:t>
            </a:r>
          </a:p>
          <a:p>
            <a:pPr>
              <a:buFont typeface="Wingdings,Sans-Serif" panose="020B0504020202020204" pitchFamily="34" charset="0"/>
              <a:buChar char="v"/>
            </a:pPr>
            <a:r>
              <a:rPr lang="pl-PL" sz="2000" b="1" dirty="0">
                <a:cs typeface="Segoe UI"/>
              </a:rPr>
              <a:t>Martyna Cieślar</a:t>
            </a:r>
            <a:r>
              <a:rPr lang="pl-PL" sz="2000" dirty="0">
                <a:cs typeface="Segoe UI"/>
              </a:rPr>
              <a:t>-poskładanie wszystkiego i zrobienie prezentacji</a:t>
            </a:r>
          </a:p>
          <a:p>
            <a:pPr>
              <a:buFont typeface="Wingdings" panose="020B0504020202020204" pitchFamily="34" charset="0"/>
              <a:buChar char="v"/>
            </a:pPr>
            <a:endParaRPr lang="pl-PL" sz="1600" dirty="0">
              <a:cs typeface="Segoe UI"/>
            </a:endParaRPr>
          </a:p>
        </p:txBody>
      </p:sp>
    </p:spTree>
    <p:extLst>
      <p:ext uri="{BB962C8B-B14F-4D97-AF65-F5344CB8AC3E}">
        <p14:creationId xmlns:p14="http://schemas.microsoft.com/office/powerpoint/2010/main" val="230873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37">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4" name="Rectangle 39">
            <a:extLst>
              <a:ext uri="{FF2B5EF4-FFF2-40B4-BE49-F238E27FC236}">
                <a16:creationId xmlns:a16="http://schemas.microsoft.com/office/drawing/2014/main" xmlns="" id="{FBFC6891-CBA5-427E-98AC-BF56BB033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ytuł 1">
            <a:extLst>
              <a:ext uri="{FF2B5EF4-FFF2-40B4-BE49-F238E27FC236}">
                <a16:creationId xmlns:a16="http://schemas.microsoft.com/office/drawing/2014/main" xmlns="" id="{8A1330F4-67AF-4EE3-BD32-9F9E1B2985EA}"/>
              </a:ext>
            </a:extLst>
          </p:cNvPr>
          <p:cNvSpPr>
            <a:spLocks noGrp="1"/>
          </p:cNvSpPr>
          <p:nvPr>
            <p:ph type="title"/>
          </p:nvPr>
        </p:nvSpPr>
        <p:spPr>
          <a:xfrm>
            <a:off x="1198181" y="4087571"/>
            <a:ext cx="4795282" cy="2031941"/>
          </a:xfrm>
        </p:spPr>
        <p:txBody>
          <a:bodyPr anchor="ctr">
            <a:normAutofit/>
          </a:bodyPr>
          <a:lstStyle/>
          <a:p>
            <a:pPr>
              <a:lnSpc>
                <a:spcPct val="90000"/>
              </a:lnSpc>
            </a:pPr>
            <a:r>
              <a:rPr lang="pl-PL" sz="3400" b="1">
                <a:latin typeface="Century Schoolbook"/>
              </a:rPr>
              <a:t>Co się dzieje z organizmem człowieka na starość?</a:t>
            </a:r>
          </a:p>
        </p:txBody>
      </p:sp>
      <p:grpSp>
        <p:nvGrpSpPr>
          <p:cNvPr id="65" name="Bottom RIght">
            <a:extLst>
              <a:ext uri="{FF2B5EF4-FFF2-40B4-BE49-F238E27FC236}">
                <a16:creationId xmlns:a16="http://schemas.microsoft.com/office/drawing/2014/main" xmlns="" id="{F4436A75-A020-494B-B70E-85CBD21EA36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43" name="Freeform: Shape 42">
              <a:extLst>
                <a:ext uri="{FF2B5EF4-FFF2-40B4-BE49-F238E27FC236}">
                  <a16:creationId xmlns:a16="http://schemas.microsoft.com/office/drawing/2014/main" xmlns="" id="{4D9AC34A-4733-4246-B384-5BBE066AB1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66" name="Graphic 157">
              <a:extLst>
                <a:ext uri="{FF2B5EF4-FFF2-40B4-BE49-F238E27FC236}">
                  <a16:creationId xmlns:a16="http://schemas.microsoft.com/office/drawing/2014/main" xmlns="" id="{C84724B9-1248-4CA6-931C-9B9E6300498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46" name="Freeform: Shape 45">
                <a:extLst>
                  <a:ext uri="{FF2B5EF4-FFF2-40B4-BE49-F238E27FC236}">
                    <a16:creationId xmlns:a16="http://schemas.microsoft.com/office/drawing/2014/main" xmlns="" id="{4C9DE4C6-CB01-4D68-93A6-8607C5D23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C59DA521-D2B0-460E-983D-FAE00EFB20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xmlns="" id="{09CECFA9-7A18-4264-BC92-C7C99477A7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xmlns="" id="{701834A6-ABDA-4C9E-A44A-7D52EEDBE1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xmlns="" id="{3B3C39CA-57CB-43E8-89BC-497ECBAFB6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7" name="Freeform: Shape 50">
                <a:extLst>
                  <a:ext uri="{FF2B5EF4-FFF2-40B4-BE49-F238E27FC236}">
                    <a16:creationId xmlns:a16="http://schemas.microsoft.com/office/drawing/2014/main" xmlns="" id="{1B05384B-92F3-4CC1-8748-7BFCD27B7B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8" name="Freeform: Shape 51">
                <a:extLst>
                  <a:ext uri="{FF2B5EF4-FFF2-40B4-BE49-F238E27FC236}">
                    <a16:creationId xmlns:a16="http://schemas.microsoft.com/office/drawing/2014/main" xmlns="" id="{C7E4B4AC-919A-46C3-A98F-B36F103A2D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5" name="Freeform: Shape 44">
              <a:extLst>
                <a:ext uri="{FF2B5EF4-FFF2-40B4-BE49-F238E27FC236}">
                  <a16:creationId xmlns:a16="http://schemas.microsoft.com/office/drawing/2014/main" xmlns="" id="{EB61039B-1FD3-401E-83AC-C05C971D11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Obraz 4" descr="Obraz zawierający budynek, osoba, zewnętrzne, chodnik&#10;&#10;Opis wygenerowany automatycznie">
            <a:extLst>
              <a:ext uri="{FF2B5EF4-FFF2-40B4-BE49-F238E27FC236}">
                <a16:creationId xmlns:a16="http://schemas.microsoft.com/office/drawing/2014/main" xmlns="" id="{7924F1B2-ED1A-4AFC-8C20-99796F2D3227}"/>
              </a:ext>
            </a:extLst>
          </p:cNvPr>
          <p:cNvPicPr>
            <a:picLocks noChangeAspect="1"/>
          </p:cNvPicPr>
          <p:nvPr/>
        </p:nvPicPr>
        <p:blipFill rotWithShape="1">
          <a:blip r:embed="rId2"/>
          <a:srcRect t="18534" r="-2" b="29374"/>
          <a:stretch/>
        </p:blipFill>
        <p:spPr>
          <a:xfrm>
            <a:off x="619840" y="10"/>
            <a:ext cx="11084189" cy="3854020"/>
          </a:xfrm>
          <a:custGeom>
            <a:avLst/>
            <a:gdLst/>
            <a:ahLst/>
            <a:cxnLst/>
            <a:rect l="l" t="t" r="r" b="b"/>
            <a:pathLst>
              <a:path w="11084189" h="3854030">
                <a:moveTo>
                  <a:pt x="0" y="0"/>
                </a:moveTo>
                <a:lnTo>
                  <a:pt x="11084189" y="0"/>
                </a:lnTo>
                <a:lnTo>
                  <a:pt x="11061526" y="105743"/>
                </a:lnTo>
                <a:cubicBezTo>
                  <a:pt x="10536187" y="2244886"/>
                  <a:pt x="8264669" y="3854030"/>
                  <a:pt x="5542096" y="3854030"/>
                </a:cubicBezTo>
                <a:cubicBezTo>
                  <a:pt x="2819521" y="3854030"/>
                  <a:pt x="548003" y="2244886"/>
                  <a:pt x="22664" y="105743"/>
                </a:cubicBezTo>
                <a:close/>
              </a:path>
            </a:pathLst>
          </a:custGeom>
        </p:spPr>
      </p:pic>
      <p:grpSp>
        <p:nvGrpSpPr>
          <p:cNvPr id="54" name="Top Left">
            <a:extLst>
              <a:ext uri="{FF2B5EF4-FFF2-40B4-BE49-F238E27FC236}">
                <a16:creationId xmlns:a16="http://schemas.microsoft.com/office/drawing/2014/main" xmlns="" id="{DB8ED0A1-FF45-4EE6-ADE8-2F2ED0D394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10849" y="15178"/>
            <a:chExt cx="2198951" cy="3331254"/>
          </a:xfrm>
        </p:grpSpPr>
        <p:sp>
          <p:nvSpPr>
            <p:cNvPr id="55" name="Freeform: Shape 54">
              <a:extLst>
                <a:ext uri="{FF2B5EF4-FFF2-40B4-BE49-F238E27FC236}">
                  <a16:creationId xmlns:a16="http://schemas.microsoft.com/office/drawing/2014/main" xmlns="" id="{71A8A514-3FF4-4ADA-AF55-B44C969B5C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xmlns="" id="{AEDA4578-CC87-43DF-B783-3B5D770C3B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xmlns="" id="{FB4F1C15-5B2E-483A-AA12-C47B50007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xmlns="" id="{AEF72001-4788-44E6-8592-7099340CA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xmlns="" id="{EA8C8919-696C-4290-B3EE-DDC5EDA43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xmlns="" id="{437F8271-7580-41CA-B352-6393A3EA87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xmlns="" id="{1E1B97F8-5B65-43A1-9BC3-FEF0AD7C7A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3" name="Symbol zastępczy zawartości 2">
            <a:extLst>
              <a:ext uri="{FF2B5EF4-FFF2-40B4-BE49-F238E27FC236}">
                <a16:creationId xmlns:a16="http://schemas.microsoft.com/office/drawing/2014/main" xmlns="" id="{046DFA75-DA51-446C-87CA-7797CBEE472D}"/>
              </a:ext>
            </a:extLst>
          </p:cNvPr>
          <p:cNvSpPr>
            <a:spLocks noGrp="1"/>
          </p:cNvSpPr>
          <p:nvPr>
            <p:ph idx="1"/>
          </p:nvPr>
        </p:nvSpPr>
        <p:spPr>
          <a:xfrm>
            <a:off x="6164057" y="4088049"/>
            <a:ext cx="5437192" cy="2511639"/>
          </a:xfrm>
        </p:spPr>
        <p:txBody>
          <a:bodyPr vert="horz" lIns="91440" tIns="45720" rIns="91440" bIns="45720" rtlCol="0" anchor="ctr">
            <a:normAutofit fontScale="92500" lnSpcReduction="20000"/>
          </a:bodyPr>
          <a:lstStyle/>
          <a:p>
            <a:pPr>
              <a:lnSpc>
                <a:spcPct val="100000"/>
              </a:lnSpc>
              <a:buNone/>
            </a:pPr>
            <a:r>
              <a:rPr lang="pl-PL" sz="1800">
                <a:ea typeface="+mn-lt"/>
                <a:cs typeface="+mn-lt"/>
              </a:rPr>
              <a:t>Choć starzenie się jest nieuchronne, można przyspieszyć ten proces niewłaściwym stylem życia czy nie dogodnymi warunkami środowiskowo - bytowymi, bo nie tylko choroby wpływają na szybkość starzenia. Zanieczyszczone powietrze, woda, radiacja, niewłaściwe odżywianie, używki, stres - to wszystko może prowadzić do znacznego skrócenia życia człowieka. </a:t>
            </a:r>
            <a:endParaRPr lang="pl-PL" sz="1800">
              <a:cs typeface="Segoe UI"/>
            </a:endParaRPr>
          </a:p>
          <a:p>
            <a:pPr>
              <a:lnSpc>
                <a:spcPct val="100000"/>
              </a:lnSpc>
              <a:buNone/>
            </a:pPr>
            <a:endParaRPr lang="pl-PL" sz="1600">
              <a:cs typeface="Segoe UI"/>
            </a:endParaRPr>
          </a:p>
          <a:p>
            <a:pPr marL="0" indent="0">
              <a:lnSpc>
                <a:spcPct val="100000"/>
              </a:lnSpc>
              <a:buNone/>
            </a:pPr>
            <a:r>
              <a:rPr lang="en-US" sz="1100"/>
              <a:t/>
            </a:r>
            <a:br>
              <a:rPr lang="en-US" sz="1100"/>
            </a:br>
            <a:endParaRPr lang="en-US" sz="1100"/>
          </a:p>
        </p:txBody>
      </p:sp>
    </p:spTree>
    <p:extLst>
      <p:ext uri="{BB962C8B-B14F-4D97-AF65-F5344CB8AC3E}">
        <p14:creationId xmlns:p14="http://schemas.microsoft.com/office/powerpoint/2010/main" val="17334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C06585C-4CFD-4323-A356-F889548843DA}"/>
              </a:ext>
            </a:extLst>
          </p:cNvPr>
          <p:cNvSpPr>
            <a:spLocks noGrp="1"/>
          </p:cNvSpPr>
          <p:nvPr>
            <p:ph type="title"/>
          </p:nvPr>
        </p:nvSpPr>
        <p:spPr>
          <a:xfrm>
            <a:off x="838200" y="-217"/>
            <a:ext cx="10515600" cy="1325563"/>
          </a:xfrm>
        </p:spPr>
        <p:txBody>
          <a:bodyPr>
            <a:normAutofit fontScale="90000"/>
          </a:bodyPr>
          <a:lstStyle/>
          <a:p>
            <a:endParaRPr lang="pl-PL" sz="2000"/>
          </a:p>
          <a:p>
            <a:r>
              <a:rPr lang="en-US" dirty="0"/>
              <a:t/>
            </a:r>
            <a:br>
              <a:rPr lang="en-US" dirty="0"/>
            </a:br>
            <a:r>
              <a:rPr lang="en-US" sz="2800" b="1" err="1">
                <a:latin typeface="Century Schoolbook"/>
              </a:rPr>
              <a:t>Zmiany</a:t>
            </a:r>
            <a:r>
              <a:rPr lang="en-US" sz="2800" b="1" dirty="0">
                <a:latin typeface="Century Schoolbook"/>
              </a:rPr>
              <a:t> </a:t>
            </a:r>
            <a:r>
              <a:rPr lang="en-US" sz="2800" b="1" err="1">
                <a:latin typeface="Century Schoolbook"/>
              </a:rPr>
              <a:t>zachodzące</a:t>
            </a:r>
            <a:r>
              <a:rPr lang="en-US" sz="2800" b="1" dirty="0">
                <a:latin typeface="Century Schoolbook"/>
              </a:rPr>
              <a:t> w </a:t>
            </a:r>
            <a:r>
              <a:rPr lang="en-US" sz="2800" b="1" err="1">
                <a:latin typeface="Century Schoolbook"/>
              </a:rPr>
              <a:t>ludzkim</a:t>
            </a:r>
            <a:r>
              <a:rPr lang="en-US" sz="2800" b="1" dirty="0">
                <a:latin typeface="Century Schoolbook"/>
              </a:rPr>
              <a:t> </a:t>
            </a:r>
            <a:r>
              <a:rPr lang="en-US" sz="2800" b="1" err="1">
                <a:latin typeface="Century Schoolbook"/>
              </a:rPr>
              <a:t>organizmie</a:t>
            </a:r>
            <a:r>
              <a:rPr lang="en-US" sz="2800" b="1" dirty="0">
                <a:latin typeface="Century Schoolbook"/>
              </a:rPr>
              <a:t> w </a:t>
            </a:r>
            <a:r>
              <a:rPr lang="en-US" sz="2800" b="1" err="1">
                <a:latin typeface="Century Schoolbook"/>
              </a:rPr>
              <a:t>wieku</a:t>
            </a:r>
            <a:r>
              <a:rPr lang="en-US" sz="2800" b="1" dirty="0">
                <a:latin typeface="Century Schoolbook"/>
              </a:rPr>
              <a:t> </a:t>
            </a:r>
            <a:r>
              <a:rPr lang="en-US" sz="2800" b="1" err="1">
                <a:latin typeface="Century Schoolbook"/>
              </a:rPr>
              <a:t>starczym</a:t>
            </a:r>
            <a:r>
              <a:rPr lang="en-US" sz="2800" b="1" dirty="0">
                <a:latin typeface="Century Schoolbook"/>
              </a:rPr>
              <a:t>:</a:t>
            </a:r>
          </a:p>
          <a:p>
            <a:endParaRPr lang="pl-PL" b="1" dirty="0">
              <a:latin typeface="Century Schoolbook"/>
            </a:endParaRPr>
          </a:p>
        </p:txBody>
      </p:sp>
      <p:sp>
        <p:nvSpPr>
          <p:cNvPr id="3" name="Symbol zastępczy zawartości 2">
            <a:extLst>
              <a:ext uri="{FF2B5EF4-FFF2-40B4-BE49-F238E27FC236}">
                <a16:creationId xmlns:a16="http://schemas.microsoft.com/office/drawing/2014/main" xmlns="" id="{4A770B75-0B47-4CB9-9FA2-8E0A0F641764}"/>
              </a:ext>
            </a:extLst>
          </p:cNvPr>
          <p:cNvSpPr>
            <a:spLocks noGrp="1"/>
          </p:cNvSpPr>
          <p:nvPr>
            <p:ph idx="1"/>
          </p:nvPr>
        </p:nvSpPr>
        <p:spPr>
          <a:xfrm>
            <a:off x="274529" y="1251516"/>
            <a:ext cx="11434175" cy="5436925"/>
          </a:xfrm>
        </p:spPr>
        <p:txBody>
          <a:bodyPr vert="horz" lIns="91440" tIns="45720" rIns="91440" bIns="45720" rtlCol="0" anchor="t">
            <a:normAutofit lnSpcReduction="10000"/>
          </a:bodyPr>
          <a:lstStyle/>
          <a:p>
            <a:r>
              <a:rPr lang="pl-PL" b="1" dirty="0">
                <a:ea typeface="+mn-lt"/>
                <a:cs typeface="+mn-lt"/>
              </a:rPr>
              <a:t> </a:t>
            </a:r>
            <a:r>
              <a:rPr lang="pl-PL" sz="1800" b="1" dirty="0">
                <a:ea typeface="+mn-lt"/>
                <a:cs typeface="+mn-lt"/>
              </a:rPr>
              <a:t>Pogorszenie wzroku, słuchu i smaku,</a:t>
            </a:r>
            <a:endParaRPr lang="pl-PL" sz="1800" dirty="0">
              <a:cs typeface="Segoe UI"/>
            </a:endParaRPr>
          </a:p>
          <a:p>
            <a:r>
              <a:rPr lang="pl-PL" sz="1800" b="1" dirty="0">
                <a:ea typeface="+mn-lt"/>
                <a:cs typeface="+mn-lt"/>
              </a:rPr>
              <a:t>Starzenie się skóry,</a:t>
            </a:r>
            <a:endParaRPr lang="pl-PL" sz="1800" dirty="0">
              <a:cs typeface="Segoe UI"/>
            </a:endParaRPr>
          </a:p>
          <a:p>
            <a:r>
              <a:rPr lang="pl-PL" sz="1800" b="1" dirty="0">
                <a:ea typeface="+mn-lt"/>
                <a:cs typeface="+mn-lt"/>
              </a:rPr>
              <a:t>Siwienie i osłabienie włosów,</a:t>
            </a:r>
            <a:endParaRPr lang="pl-PL" sz="1800" dirty="0">
              <a:cs typeface="Segoe UI"/>
            </a:endParaRPr>
          </a:p>
          <a:p>
            <a:r>
              <a:rPr lang="pl-PL" sz="1800" b="1" dirty="0">
                <a:ea typeface="+mn-lt"/>
                <a:cs typeface="+mn-lt"/>
              </a:rPr>
              <a:t>Kości  przestają być wytrzymałe na urazy i złamania,</a:t>
            </a:r>
            <a:endParaRPr lang="pl-PL" sz="1800" dirty="0">
              <a:cs typeface="Segoe UI"/>
            </a:endParaRPr>
          </a:p>
          <a:p>
            <a:r>
              <a:rPr lang="pl-PL" sz="1800" b="1" dirty="0">
                <a:ea typeface="+mn-lt"/>
                <a:cs typeface="+mn-lt"/>
              </a:rPr>
              <a:t>Stawy sztywnieją-</a:t>
            </a:r>
            <a:r>
              <a:rPr lang="pl-PL" sz="1800" dirty="0">
                <a:ea typeface="+mn-lt"/>
                <a:cs typeface="+mn-lt"/>
              </a:rPr>
              <a:t>chrząstka staje się coraz cieńsza i bardziej podatna na urazy,</a:t>
            </a:r>
            <a:endParaRPr lang="pl-PL" sz="1800" dirty="0">
              <a:cs typeface="Segoe UI"/>
            </a:endParaRPr>
          </a:p>
          <a:p>
            <a:r>
              <a:rPr lang="pl-PL" sz="1800" b="1" dirty="0">
                <a:ea typeface="+mn-lt"/>
                <a:cs typeface="+mn-lt"/>
              </a:rPr>
              <a:t>Mózg maleje-</a:t>
            </a:r>
            <a:r>
              <a:rPr lang="pl-PL" sz="1800" dirty="0">
                <a:ea typeface="+mn-lt"/>
                <a:cs typeface="+mn-lt"/>
              </a:rPr>
              <a:t>zmniejsza się jego wielkość i ciężar tkanki mózgowej,</a:t>
            </a:r>
            <a:endParaRPr lang="pl-PL" sz="1800" dirty="0">
              <a:cs typeface="Segoe UI"/>
            </a:endParaRPr>
          </a:p>
          <a:p>
            <a:r>
              <a:rPr lang="pl-PL" sz="1800" dirty="0">
                <a:ea typeface="+mn-lt"/>
                <a:cs typeface="+mn-lt"/>
              </a:rPr>
              <a:t> </a:t>
            </a:r>
            <a:r>
              <a:rPr lang="pl-PL" sz="1800" b="1" dirty="0">
                <a:ea typeface="+mn-lt"/>
                <a:cs typeface="+mn-lt"/>
              </a:rPr>
              <a:t>Spadek siły i masy </a:t>
            </a:r>
            <a:r>
              <a:rPr lang="pl-PL" sz="1800" b="1" dirty="0" err="1">
                <a:ea typeface="+mn-lt"/>
                <a:cs typeface="+mn-lt"/>
              </a:rPr>
              <a:t>mięśniowej-</a:t>
            </a:r>
            <a:r>
              <a:rPr lang="pl-PL" sz="1800" dirty="0" err="1">
                <a:ea typeface="+mn-lt"/>
                <a:cs typeface="+mn-lt"/>
              </a:rPr>
              <a:t>powoduje</a:t>
            </a:r>
            <a:r>
              <a:rPr lang="pl-PL" sz="1800" dirty="0">
                <a:ea typeface="+mn-lt"/>
                <a:cs typeface="+mn-lt"/>
              </a:rPr>
              <a:t> powolne  zanikanie mięśni,</a:t>
            </a:r>
            <a:endParaRPr lang="pl-PL" sz="1800" dirty="0">
              <a:cs typeface="Segoe UI"/>
            </a:endParaRPr>
          </a:p>
          <a:p>
            <a:r>
              <a:rPr lang="pl-PL" sz="1800" b="1" dirty="0">
                <a:ea typeface="+mn-lt"/>
                <a:cs typeface="+mn-lt"/>
              </a:rPr>
              <a:t>Płuca zmniejszają objętość-</a:t>
            </a:r>
            <a:r>
              <a:rPr lang="pl-PL" sz="1800" dirty="0">
                <a:ea typeface="+mn-lt"/>
                <a:cs typeface="+mn-lt"/>
              </a:rPr>
              <a:t>organizm dostaje mniejszą ilość tlenu,</a:t>
            </a:r>
            <a:endParaRPr lang="pl-PL" sz="1800" dirty="0">
              <a:cs typeface="Segoe UI"/>
            </a:endParaRPr>
          </a:p>
          <a:p>
            <a:r>
              <a:rPr lang="pl-PL" sz="1800" b="1" dirty="0">
                <a:ea typeface="+mn-lt"/>
                <a:cs typeface="+mn-lt"/>
              </a:rPr>
              <a:t>Układ krwionośny starzeje się-</a:t>
            </a:r>
            <a:r>
              <a:rPr lang="pl-PL" sz="1800" dirty="0">
                <a:ea typeface="+mn-lt"/>
                <a:cs typeface="+mn-lt"/>
              </a:rPr>
              <a:t>zaczyna się najpierw od naczyń krwionośnych które stają się mało elastyczne, często z złogami cholesterolowymi,</a:t>
            </a:r>
            <a:endParaRPr lang="pl-PL" sz="1800" dirty="0">
              <a:cs typeface="Segoe UI"/>
            </a:endParaRPr>
          </a:p>
          <a:p>
            <a:r>
              <a:rPr lang="pl-PL" sz="1800" b="1" dirty="0">
                <a:ea typeface="+mn-lt"/>
                <a:cs typeface="+mn-lt"/>
              </a:rPr>
              <a:t>Układ pokarmowy i wydalniczy spowalnia-</a:t>
            </a:r>
            <a:r>
              <a:rPr lang="pl-PL" sz="1800" dirty="0">
                <a:ea typeface="+mn-lt"/>
                <a:cs typeface="+mn-lt"/>
              </a:rPr>
              <a:t>jelita ulegają znacznemu osłabieniu,  zmniejsza się  produkcja  enzymów trawiennych,</a:t>
            </a:r>
            <a:endParaRPr lang="pl-PL" sz="1800" dirty="0">
              <a:cs typeface="Segoe UI"/>
            </a:endParaRPr>
          </a:p>
          <a:p>
            <a:r>
              <a:rPr lang="pl-PL" sz="1800" b="1" dirty="0">
                <a:ea typeface="+mn-lt"/>
                <a:cs typeface="+mn-lt"/>
              </a:rPr>
              <a:t>Układ rozrodczy się starzeje-</a:t>
            </a:r>
            <a:r>
              <a:rPr lang="pl-PL" sz="1800" dirty="0">
                <a:ea typeface="+mn-lt"/>
                <a:cs typeface="+mn-lt"/>
              </a:rPr>
              <a:t>u kobiety spada produkcja hormonów </a:t>
            </a:r>
            <a:r>
              <a:rPr lang="pl-PL" sz="1800" dirty="0" err="1">
                <a:ea typeface="+mn-lt"/>
                <a:cs typeface="+mn-lt"/>
              </a:rPr>
              <a:t>płuciowych</a:t>
            </a:r>
            <a:r>
              <a:rPr lang="pl-PL" sz="1800" dirty="0">
                <a:ea typeface="+mn-lt"/>
                <a:cs typeface="+mn-lt"/>
              </a:rPr>
              <a:t>, a mężczyzna nawet po 60 roku życia jest w stanie zapłodnić.</a:t>
            </a:r>
            <a:endParaRPr lang="pl-PL" sz="1800" dirty="0">
              <a:cs typeface="Segoe UI"/>
            </a:endParaRPr>
          </a:p>
        </p:txBody>
      </p:sp>
    </p:spTree>
    <p:extLst>
      <p:ext uri="{BB962C8B-B14F-4D97-AF65-F5344CB8AC3E}">
        <p14:creationId xmlns:p14="http://schemas.microsoft.com/office/powerpoint/2010/main" val="35078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1" name="Rectangle 4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3" name="Top left">
            <a:extLst>
              <a:ext uri="{FF2B5EF4-FFF2-40B4-BE49-F238E27FC236}">
                <a16:creationId xmlns:a16="http://schemas.microsoft.com/office/drawing/2014/main" xmlns="" id="{6B72B514-4AB8-43DF-84D4-951DBF368CE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44" name="Freeform: Shape 43">
              <a:extLst>
                <a:ext uri="{FF2B5EF4-FFF2-40B4-BE49-F238E27FC236}">
                  <a16:creationId xmlns:a16="http://schemas.microsoft.com/office/drawing/2014/main" xmlns="" id="{C18CBCFF-BD6B-4455-9B70-EFE805CA29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45" name="Freeform: Shape 44">
              <a:extLst>
                <a:ext uri="{FF2B5EF4-FFF2-40B4-BE49-F238E27FC236}">
                  <a16:creationId xmlns:a16="http://schemas.microsoft.com/office/drawing/2014/main" xmlns="" id="{8C930A72-C529-4D5D-B460-A5A5375F98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xmlns="" id="{792FE3B2-9E8F-4022-93E8-BAAD0D50B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5F85196A-D084-4219-B329-E5A7032CFD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xmlns="" id="{B8174307-CBF0-4926-99C3-3072804B32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xmlns="" id="{63DDE618-1CD3-4BE5-8742-5D51BBF30D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xmlns="" id="{8D73DBA2-8AAA-4F85-81B5-99B96A4710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xmlns="" id="{BA346AE2-9E14-4CFB-8DD3-0B1633621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ytuł 1">
            <a:extLst>
              <a:ext uri="{FF2B5EF4-FFF2-40B4-BE49-F238E27FC236}">
                <a16:creationId xmlns:a16="http://schemas.microsoft.com/office/drawing/2014/main" xmlns="" id="{27586B52-9D01-468F-988E-E57D1BE85E3A}"/>
              </a:ext>
            </a:extLst>
          </p:cNvPr>
          <p:cNvSpPr>
            <a:spLocks noGrp="1"/>
          </p:cNvSpPr>
          <p:nvPr>
            <p:ph type="title"/>
          </p:nvPr>
        </p:nvSpPr>
        <p:spPr>
          <a:xfrm>
            <a:off x="1198182" y="559813"/>
            <a:ext cx="5605358" cy="1664573"/>
          </a:xfrm>
        </p:spPr>
        <p:txBody>
          <a:bodyPr>
            <a:normAutofit/>
          </a:bodyPr>
          <a:lstStyle/>
          <a:p>
            <a:r>
              <a:rPr lang="pl-PL" b="1">
                <a:latin typeface="Century Schoolbook"/>
              </a:rPr>
              <a:t>Etapy starości</a:t>
            </a:r>
            <a:endParaRPr lang="pl-PL"/>
          </a:p>
        </p:txBody>
      </p:sp>
      <p:sp>
        <p:nvSpPr>
          <p:cNvPr id="3" name="Symbol zastępczy zawartości 2">
            <a:extLst>
              <a:ext uri="{FF2B5EF4-FFF2-40B4-BE49-F238E27FC236}">
                <a16:creationId xmlns:a16="http://schemas.microsoft.com/office/drawing/2014/main" xmlns="" id="{389ADDB2-AA98-43FC-9619-5D537328C5B3}"/>
              </a:ext>
            </a:extLst>
          </p:cNvPr>
          <p:cNvSpPr>
            <a:spLocks noGrp="1"/>
          </p:cNvSpPr>
          <p:nvPr>
            <p:ph idx="1"/>
          </p:nvPr>
        </p:nvSpPr>
        <p:spPr>
          <a:xfrm>
            <a:off x="1185755" y="2384474"/>
            <a:ext cx="5604997" cy="3728613"/>
          </a:xfrm>
        </p:spPr>
        <p:txBody>
          <a:bodyPr vert="horz" lIns="91440" tIns="45720" rIns="91440" bIns="45720" rtlCol="0" anchor="t">
            <a:normAutofit/>
          </a:bodyPr>
          <a:lstStyle/>
          <a:p>
            <a:r>
              <a:rPr lang="en-US" sz="1800" b="1" dirty="0">
                <a:ea typeface="+mn-lt"/>
                <a:cs typeface="+mn-lt"/>
              </a:rPr>
              <a:t> 60-69lat - </a:t>
            </a:r>
            <a:r>
              <a:rPr lang="en-US" sz="1800" err="1">
                <a:ea typeface="+mn-lt"/>
                <a:cs typeface="+mn-lt"/>
              </a:rPr>
              <a:t>wiek</a:t>
            </a:r>
            <a:r>
              <a:rPr lang="en-US" sz="1800" dirty="0">
                <a:ea typeface="+mn-lt"/>
                <a:cs typeface="+mn-lt"/>
              </a:rPr>
              <a:t> </a:t>
            </a:r>
            <a:r>
              <a:rPr lang="en-US" sz="1800" err="1">
                <a:ea typeface="+mn-lt"/>
                <a:cs typeface="+mn-lt"/>
              </a:rPr>
              <a:t>potencjalnej</a:t>
            </a:r>
            <a:r>
              <a:rPr lang="en-US" sz="1800" dirty="0">
                <a:ea typeface="+mn-lt"/>
                <a:cs typeface="+mn-lt"/>
              </a:rPr>
              <a:t> </a:t>
            </a:r>
            <a:r>
              <a:rPr lang="en-US" sz="1800">
                <a:ea typeface="+mn-lt"/>
                <a:cs typeface="+mn-lt"/>
              </a:rPr>
              <a:t>starości,</a:t>
            </a:r>
            <a:endParaRPr lang="en-US" sz="1800" dirty="0">
              <a:cs typeface="Segoe UI"/>
            </a:endParaRPr>
          </a:p>
          <a:p>
            <a:r>
              <a:rPr lang="en-US" sz="1800" b="1" dirty="0">
                <a:ea typeface="+mn-lt"/>
                <a:cs typeface="+mn-lt"/>
              </a:rPr>
              <a:t>70-74lat -</a:t>
            </a:r>
            <a:r>
              <a:rPr lang="en-US" sz="1800" dirty="0">
                <a:ea typeface="+mn-lt"/>
                <a:cs typeface="+mn-lt"/>
              </a:rPr>
              <a:t> </a:t>
            </a:r>
            <a:r>
              <a:rPr lang="en-US" sz="1800" err="1">
                <a:ea typeface="+mn-lt"/>
                <a:cs typeface="+mn-lt"/>
              </a:rPr>
              <a:t>wiek</a:t>
            </a:r>
            <a:r>
              <a:rPr lang="en-US" sz="1800" dirty="0">
                <a:ea typeface="+mn-lt"/>
                <a:cs typeface="+mn-lt"/>
              </a:rPr>
              <a:t> </a:t>
            </a:r>
            <a:r>
              <a:rPr lang="en-US" sz="1800" err="1">
                <a:ea typeface="+mn-lt"/>
                <a:cs typeface="+mn-lt"/>
              </a:rPr>
              <a:t>przejściowy</a:t>
            </a:r>
            <a:r>
              <a:rPr lang="en-US" sz="1800" dirty="0">
                <a:ea typeface="+mn-lt"/>
                <a:cs typeface="+mn-lt"/>
              </a:rPr>
              <a:t> </a:t>
            </a:r>
            <a:r>
              <a:rPr lang="en-US" sz="1800" err="1">
                <a:ea typeface="+mn-lt"/>
                <a:cs typeface="+mn-lt"/>
              </a:rPr>
              <a:t>między</a:t>
            </a:r>
            <a:r>
              <a:rPr lang="en-US" sz="1800" dirty="0">
                <a:ea typeface="+mn-lt"/>
                <a:cs typeface="+mn-lt"/>
              </a:rPr>
              <a:t> </a:t>
            </a:r>
            <a:r>
              <a:rPr lang="en-US" sz="1800" err="1">
                <a:ea typeface="+mn-lt"/>
                <a:cs typeface="+mn-lt"/>
              </a:rPr>
              <a:t>początkową</a:t>
            </a:r>
            <a:r>
              <a:rPr lang="en-US" sz="1800" dirty="0">
                <a:ea typeface="+mn-lt"/>
                <a:cs typeface="+mn-lt"/>
              </a:rPr>
              <a:t> </a:t>
            </a:r>
            <a:r>
              <a:rPr lang="en-US" sz="1800" err="1">
                <a:ea typeface="+mn-lt"/>
                <a:cs typeface="+mn-lt"/>
              </a:rPr>
              <a:t>starością</a:t>
            </a:r>
            <a:r>
              <a:rPr lang="en-US" sz="1800" dirty="0">
                <a:ea typeface="+mn-lt"/>
                <a:cs typeface="+mn-lt"/>
              </a:rPr>
              <a:t> a </a:t>
            </a:r>
            <a:r>
              <a:rPr lang="en-US" sz="1800" err="1">
                <a:ea typeface="+mn-lt"/>
                <a:cs typeface="+mn-lt"/>
              </a:rPr>
              <a:t>wiekiem</a:t>
            </a:r>
            <a:r>
              <a:rPr lang="en-US" sz="1800" dirty="0">
                <a:ea typeface="+mn-lt"/>
                <a:cs typeface="+mn-lt"/>
              </a:rPr>
              <a:t> </a:t>
            </a:r>
            <a:r>
              <a:rPr lang="en-US" sz="1800" err="1">
                <a:ea typeface="+mn-lt"/>
                <a:cs typeface="+mn-lt"/>
              </a:rPr>
              <a:t>ograniczonej</a:t>
            </a:r>
            <a:r>
              <a:rPr lang="en-US" sz="1800" dirty="0">
                <a:ea typeface="+mn-lt"/>
                <a:cs typeface="+mn-lt"/>
              </a:rPr>
              <a:t> </a:t>
            </a:r>
            <a:r>
              <a:rPr lang="en-US" sz="1800" err="1">
                <a:ea typeface="+mn-lt"/>
                <a:cs typeface="+mn-lt"/>
              </a:rPr>
              <a:t>sprawności</a:t>
            </a:r>
            <a:r>
              <a:rPr lang="en-US" sz="1800" dirty="0">
                <a:ea typeface="+mn-lt"/>
                <a:cs typeface="+mn-lt"/>
              </a:rPr>
              <a:t> </a:t>
            </a:r>
            <a:r>
              <a:rPr lang="en-US" sz="1800" err="1">
                <a:ea typeface="+mn-lt"/>
                <a:cs typeface="+mn-lt"/>
              </a:rPr>
              <a:t>fizycznej</a:t>
            </a:r>
            <a:r>
              <a:rPr lang="en-US" sz="1800" dirty="0">
                <a:ea typeface="+mn-lt"/>
                <a:cs typeface="+mn-lt"/>
              </a:rPr>
              <a:t> </a:t>
            </a:r>
            <a:r>
              <a:rPr lang="en-US" sz="1800" err="1">
                <a:ea typeface="+mn-lt"/>
                <a:cs typeface="+mn-lt"/>
              </a:rPr>
              <a:t>i</a:t>
            </a:r>
            <a:r>
              <a:rPr lang="en-US" sz="1800" dirty="0">
                <a:ea typeface="+mn-lt"/>
                <a:cs typeface="+mn-lt"/>
              </a:rPr>
              <a:t> </a:t>
            </a:r>
            <a:r>
              <a:rPr lang="en-US" sz="1800">
                <a:ea typeface="+mn-lt"/>
                <a:cs typeface="+mn-lt"/>
              </a:rPr>
              <a:t>umysłowej,</a:t>
            </a:r>
            <a:endParaRPr lang="en-US" sz="1800" dirty="0">
              <a:cs typeface="Segoe UI"/>
            </a:endParaRPr>
          </a:p>
          <a:p>
            <a:r>
              <a:rPr lang="en-US" sz="1800" b="1" dirty="0">
                <a:ea typeface="+mn-lt"/>
                <a:cs typeface="+mn-lt"/>
              </a:rPr>
              <a:t> 75-84lat - </a:t>
            </a:r>
            <a:r>
              <a:rPr lang="en-US" sz="1800" err="1">
                <a:ea typeface="+mn-lt"/>
                <a:cs typeface="+mn-lt"/>
              </a:rPr>
              <a:t>wiek</a:t>
            </a:r>
            <a:r>
              <a:rPr lang="en-US" sz="1800" dirty="0">
                <a:ea typeface="+mn-lt"/>
                <a:cs typeface="+mn-lt"/>
              </a:rPr>
              <a:t> </a:t>
            </a:r>
            <a:r>
              <a:rPr lang="en-US" sz="1800" err="1">
                <a:ea typeface="+mn-lt"/>
                <a:cs typeface="+mn-lt"/>
              </a:rPr>
              <a:t>zaawansowanej</a:t>
            </a:r>
            <a:r>
              <a:rPr lang="en-US" sz="1800" dirty="0">
                <a:ea typeface="+mn-lt"/>
                <a:cs typeface="+mn-lt"/>
              </a:rPr>
              <a:t> </a:t>
            </a:r>
            <a:r>
              <a:rPr lang="en-US" sz="1800">
                <a:ea typeface="+mn-lt"/>
                <a:cs typeface="+mn-lt"/>
              </a:rPr>
              <a:t>starości,</a:t>
            </a:r>
            <a:endParaRPr lang="en-US" sz="1800" dirty="0">
              <a:cs typeface="Segoe UI"/>
            </a:endParaRPr>
          </a:p>
          <a:p>
            <a:r>
              <a:rPr lang="en-US" sz="1800" b="1" dirty="0">
                <a:ea typeface="+mn-lt"/>
                <a:cs typeface="+mn-lt"/>
              </a:rPr>
              <a:t> 85 </a:t>
            </a:r>
            <a:r>
              <a:rPr lang="en-US" sz="1800" b="1" dirty="0" err="1">
                <a:ea typeface="+mn-lt"/>
                <a:cs typeface="+mn-lt"/>
              </a:rPr>
              <a:t>lat</a:t>
            </a:r>
            <a:r>
              <a:rPr lang="en-US" sz="1800" b="1" dirty="0">
                <a:ea typeface="+mn-lt"/>
                <a:cs typeface="+mn-lt"/>
              </a:rPr>
              <a:t> </a:t>
            </a:r>
            <a:r>
              <a:rPr lang="en-US" sz="1800" b="1" dirty="0" err="1">
                <a:ea typeface="+mn-lt"/>
                <a:cs typeface="+mn-lt"/>
              </a:rPr>
              <a:t>i</a:t>
            </a:r>
            <a:r>
              <a:rPr lang="en-US" sz="1800" b="1" dirty="0">
                <a:ea typeface="+mn-lt"/>
                <a:cs typeface="+mn-lt"/>
              </a:rPr>
              <a:t> </a:t>
            </a:r>
            <a:r>
              <a:rPr lang="en-US" sz="1800" b="1" dirty="0" err="1">
                <a:ea typeface="+mn-lt"/>
                <a:cs typeface="+mn-lt"/>
              </a:rPr>
              <a:t>więcej</a:t>
            </a:r>
            <a:r>
              <a:rPr lang="en-US" sz="1800" b="1" dirty="0">
                <a:ea typeface="+mn-lt"/>
                <a:cs typeface="+mn-lt"/>
              </a:rPr>
              <a:t> - </a:t>
            </a:r>
            <a:r>
              <a:rPr lang="en-US" sz="1800" dirty="0" err="1">
                <a:ea typeface="+mn-lt"/>
                <a:cs typeface="+mn-lt"/>
              </a:rPr>
              <a:t>niedołężna</a:t>
            </a:r>
            <a:r>
              <a:rPr lang="en-US" sz="1800" dirty="0">
                <a:ea typeface="+mn-lt"/>
                <a:cs typeface="+mn-lt"/>
              </a:rPr>
              <a:t> </a:t>
            </a:r>
            <a:r>
              <a:rPr lang="en-US" sz="1800" dirty="0" err="1">
                <a:ea typeface="+mn-lt"/>
                <a:cs typeface="+mn-lt"/>
              </a:rPr>
              <a:t>starość</a:t>
            </a:r>
            <a:r>
              <a:rPr lang="en-US" sz="1800" dirty="0">
                <a:ea typeface="+mn-lt"/>
                <a:cs typeface="+mn-lt"/>
              </a:rPr>
              <a:t>.</a:t>
            </a:r>
            <a:r>
              <a:rPr lang="en-US" sz="1800" dirty="0"/>
              <a:t/>
            </a:r>
            <a:br>
              <a:rPr lang="en-US" sz="1800" dirty="0"/>
            </a:br>
            <a:endParaRPr lang="en-US" sz="1800">
              <a:cs typeface="Segoe UI"/>
            </a:endParaRPr>
          </a:p>
        </p:txBody>
      </p:sp>
      <p:pic>
        <p:nvPicPr>
          <p:cNvPr id="5" name="Obraz 5" descr="Obraz zawierający zabawka, lalka, zegar&#10;&#10;Opis wygenerowany automatycznie">
            <a:extLst>
              <a:ext uri="{FF2B5EF4-FFF2-40B4-BE49-F238E27FC236}">
                <a16:creationId xmlns:a16="http://schemas.microsoft.com/office/drawing/2014/main" xmlns="" id="{29157BD2-EFB9-4E6C-A0EF-63F6B220DE3E}"/>
              </a:ext>
            </a:extLst>
          </p:cNvPr>
          <p:cNvPicPr>
            <a:picLocks noChangeAspect="1"/>
          </p:cNvPicPr>
          <p:nvPr/>
        </p:nvPicPr>
        <p:blipFill>
          <a:blip r:embed="rId2"/>
          <a:stretch>
            <a:fillRect/>
          </a:stretch>
        </p:blipFill>
        <p:spPr>
          <a:xfrm>
            <a:off x="6869915" y="2097945"/>
            <a:ext cx="4817466" cy="2489843"/>
          </a:xfrm>
          <a:prstGeom prst="rect">
            <a:avLst/>
          </a:prstGeom>
        </p:spPr>
      </p:pic>
      <p:grpSp>
        <p:nvGrpSpPr>
          <p:cNvPr id="53" name="Bottom Right">
            <a:extLst>
              <a:ext uri="{FF2B5EF4-FFF2-40B4-BE49-F238E27FC236}">
                <a16:creationId xmlns:a16="http://schemas.microsoft.com/office/drawing/2014/main" xmlns="" id="{DD2E06CA-048F-403F-AD47-B098C0A25DA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54" name="Freeform: Shape 53">
              <a:extLst>
                <a:ext uri="{FF2B5EF4-FFF2-40B4-BE49-F238E27FC236}">
                  <a16:creationId xmlns:a16="http://schemas.microsoft.com/office/drawing/2014/main" xmlns="" id="{324E2410-B321-4174-8C27-7749F2A57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55" name="Graphic 157">
              <a:extLst>
                <a:ext uri="{FF2B5EF4-FFF2-40B4-BE49-F238E27FC236}">
                  <a16:creationId xmlns:a16="http://schemas.microsoft.com/office/drawing/2014/main" xmlns="" id="{EE03354E-6E8A-4926-8545-B6B873F1F27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57" name="Freeform: Shape 56">
                <a:extLst>
                  <a:ext uri="{FF2B5EF4-FFF2-40B4-BE49-F238E27FC236}">
                    <a16:creationId xmlns:a16="http://schemas.microsoft.com/office/drawing/2014/main" xmlns="" id="{5BBCAC88-02AA-4773-A48A-D144EA52EE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xmlns="" id="{6C51D753-137C-455D-97D4-ACCB464D93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xmlns="" id="{02ABCEE4-D638-4555-AC4A-7E190462FA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xmlns="" id="{2F383AB0-7670-4584-8F01-4324D54BB9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xmlns="" id="{4CD1567B-7D6D-497B-8CA8-14D96E0106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xmlns="" id="{CF3C4A9D-7E63-4D24-B697-23D58B3160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xmlns="" id="{315D2559-8BE6-439C-83F0-CE5BF53C94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6" name="Freeform: Shape 55">
              <a:extLst>
                <a:ext uri="{FF2B5EF4-FFF2-40B4-BE49-F238E27FC236}">
                  <a16:creationId xmlns:a16="http://schemas.microsoft.com/office/drawing/2014/main" xmlns="" id="{0A374A4F-696B-4911-BE1B-B180D09A17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9279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2" name="Rectangle 61">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4" name="Top Left">
            <a:extLst>
              <a:ext uri="{FF2B5EF4-FFF2-40B4-BE49-F238E27FC236}">
                <a16:creationId xmlns:a16="http://schemas.microsoft.com/office/drawing/2014/main" xmlns="" id="{DC655204-C06A-4A55-9BB4-C79C4AF9D6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65" name="Freeform: Shape 64">
              <a:extLst>
                <a:ext uri="{FF2B5EF4-FFF2-40B4-BE49-F238E27FC236}">
                  <a16:creationId xmlns:a16="http://schemas.microsoft.com/office/drawing/2014/main" xmlns="" id="{F83BC876-5C0C-438A-8928-B1EC2E1E4D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xmlns="" id="{B9B3EEC1-86B7-4DB1-AB38-E2D749392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xmlns="" id="{BEB2CD0B-3D3E-4CF3-92F5-7AE77C22C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xmlns="" id="{01561934-15F2-4620-A65F-28EB73CD7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xmlns="" id="{DB9278E2-D464-4DE2-B229-D3D02ED2B1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xmlns="" id="{67AA3CE0-412D-4C03-9203-878479E0A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xmlns="" id="{85785346-E446-47E2-B3DD-C1C561E689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xmlns="" id="{0F6388E0-BD20-4901-B128-88D3D56A1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946B2F13-EAED-4AA0-AF0B-D6DE79D2EB76}"/>
              </a:ext>
            </a:extLst>
          </p:cNvPr>
          <p:cNvSpPr>
            <a:spLocks noGrp="1"/>
          </p:cNvSpPr>
          <p:nvPr>
            <p:ph type="title"/>
          </p:nvPr>
        </p:nvSpPr>
        <p:spPr>
          <a:xfrm>
            <a:off x="1198182" y="559813"/>
            <a:ext cx="4987809" cy="1664573"/>
          </a:xfrm>
        </p:spPr>
        <p:txBody>
          <a:bodyPr>
            <a:normAutofit/>
          </a:bodyPr>
          <a:lstStyle/>
          <a:p>
            <a:r>
              <a:rPr lang="pl-PL" b="1">
                <a:latin typeface="Century Schoolbook"/>
              </a:rPr>
              <a:t>Choroby osób starszych</a:t>
            </a:r>
            <a:endParaRPr lang="pl-PL"/>
          </a:p>
        </p:txBody>
      </p:sp>
      <p:sp>
        <p:nvSpPr>
          <p:cNvPr id="3" name="Symbol zastępczy zawartości 2">
            <a:extLst>
              <a:ext uri="{FF2B5EF4-FFF2-40B4-BE49-F238E27FC236}">
                <a16:creationId xmlns:a16="http://schemas.microsoft.com/office/drawing/2014/main" xmlns="" id="{9D502AAE-0E41-401D-8C21-75B262F481A8}"/>
              </a:ext>
            </a:extLst>
          </p:cNvPr>
          <p:cNvSpPr>
            <a:spLocks noGrp="1"/>
          </p:cNvSpPr>
          <p:nvPr>
            <p:ph idx="1"/>
          </p:nvPr>
        </p:nvSpPr>
        <p:spPr>
          <a:xfrm>
            <a:off x="1185756" y="2384474"/>
            <a:ext cx="4987488" cy="3728613"/>
          </a:xfrm>
        </p:spPr>
        <p:txBody>
          <a:bodyPr vert="horz" lIns="91440" tIns="45720" rIns="91440" bIns="45720" rtlCol="0" anchor="t">
            <a:normAutofit/>
          </a:bodyPr>
          <a:lstStyle/>
          <a:p>
            <a:pPr marL="0" indent="0">
              <a:buNone/>
            </a:pPr>
            <a:r>
              <a:rPr lang="pl-PL" sz="1800">
                <a:cs typeface="Segoe UI"/>
              </a:rPr>
              <a:t>Najczęstsze choroby u osób starszych to:</a:t>
            </a:r>
          </a:p>
          <a:p>
            <a:r>
              <a:rPr lang="pl-PL" sz="1800">
                <a:cs typeface="Segoe UI"/>
              </a:rPr>
              <a:t>Depresja,</a:t>
            </a:r>
          </a:p>
          <a:p>
            <a:r>
              <a:rPr lang="pl-PL" sz="1800">
                <a:cs typeface="Segoe UI"/>
              </a:rPr>
              <a:t>Otępienie starcze(demencja starcza),</a:t>
            </a:r>
          </a:p>
          <a:p>
            <a:r>
              <a:rPr lang="pl-PL" sz="1800">
                <a:cs typeface="Segoe UI"/>
              </a:rPr>
              <a:t>Nowotwory,</a:t>
            </a:r>
          </a:p>
          <a:p>
            <a:r>
              <a:rPr lang="pl-PL" sz="1800">
                <a:cs typeface="Segoe UI"/>
              </a:rPr>
              <a:t>Osteoporoza.</a:t>
            </a:r>
          </a:p>
          <a:p>
            <a:pPr marL="0" indent="0">
              <a:buNone/>
            </a:pPr>
            <a:endParaRPr lang="pl-PL" sz="1800">
              <a:cs typeface="Segoe UI"/>
            </a:endParaRPr>
          </a:p>
        </p:txBody>
      </p:sp>
      <p:pic>
        <p:nvPicPr>
          <p:cNvPr id="4" name="Obraz 4" descr="Obraz zawierający wewnątrz, osoba, okno, siedzi&#10;&#10;Opis wygenerowany automatycznie">
            <a:extLst>
              <a:ext uri="{FF2B5EF4-FFF2-40B4-BE49-F238E27FC236}">
                <a16:creationId xmlns:a16="http://schemas.microsoft.com/office/drawing/2014/main" xmlns="" id="{ECC68D4A-15FB-4917-919E-DACCAB19806C}"/>
              </a:ext>
            </a:extLst>
          </p:cNvPr>
          <p:cNvPicPr>
            <a:picLocks noChangeAspect="1"/>
          </p:cNvPicPr>
          <p:nvPr/>
        </p:nvPicPr>
        <p:blipFill rotWithShape="1">
          <a:blip r:embed="rId2"/>
          <a:srcRect l="9500" r="38000"/>
          <a:stretch/>
        </p:blipFill>
        <p:spPr>
          <a:xfrm>
            <a:off x="6373050" y="633162"/>
            <a:ext cx="5445538" cy="544553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74" name="Bottom Right">
            <a:extLst>
              <a:ext uri="{FF2B5EF4-FFF2-40B4-BE49-F238E27FC236}">
                <a16:creationId xmlns:a16="http://schemas.microsoft.com/office/drawing/2014/main" xmlns="" id="{4C476EAB-383B-48F9-B661-B049EB50AE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75" name="Freeform: Shape 74">
              <a:extLst>
                <a:ext uri="{FF2B5EF4-FFF2-40B4-BE49-F238E27FC236}">
                  <a16:creationId xmlns:a16="http://schemas.microsoft.com/office/drawing/2014/main" xmlns="" id="{3045FFB7-76A2-4C6F-A15F-23BF1597CB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6" name="Graphic 157">
              <a:extLst>
                <a:ext uri="{FF2B5EF4-FFF2-40B4-BE49-F238E27FC236}">
                  <a16:creationId xmlns:a16="http://schemas.microsoft.com/office/drawing/2014/main" xmlns="" id="{F4E5EB5B-D417-4B20-9CBE-F3DCCA5F3D0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78" name="Freeform: Shape 77">
                <a:extLst>
                  <a:ext uri="{FF2B5EF4-FFF2-40B4-BE49-F238E27FC236}">
                    <a16:creationId xmlns:a16="http://schemas.microsoft.com/office/drawing/2014/main" xmlns="" id="{56643958-DAAD-4611-BCC7-9BDB5917C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xmlns="" id="{263D00C7-B9D3-4681-8C55-F137CBD36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xmlns="" id="{0539B678-9BB9-4639-B9A4-4511639B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xmlns="" id="{C14F8CDF-D0D2-43AD-A7AB-0871C24A6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xmlns="" id="{25D54C27-D98D-4E8C-87BD-E0ECAB3BA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xmlns="" id="{CA10EDED-B646-4197-BF0C-C4A83018BA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xmlns="" id="{B9B3D029-DC96-4655-89E2-D9387B3D5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77" name="Freeform: Shape 76">
              <a:extLst>
                <a:ext uri="{FF2B5EF4-FFF2-40B4-BE49-F238E27FC236}">
                  <a16:creationId xmlns:a16="http://schemas.microsoft.com/office/drawing/2014/main" xmlns="" id="{EF12D98D-E6A5-437D-830E-C5C0E7ACE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2275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7" name="Rectangle 96">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ytuł 1">
            <a:extLst>
              <a:ext uri="{FF2B5EF4-FFF2-40B4-BE49-F238E27FC236}">
                <a16:creationId xmlns:a16="http://schemas.microsoft.com/office/drawing/2014/main" xmlns="" id="{F3C066BE-6455-470E-A623-1266FCA1F324}"/>
              </a:ext>
            </a:extLst>
          </p:cNvPr>
          <p:cNvSpPr>
            <a:spLocks noGrp="1"/>
          </p:cNvSpPr>
          <p:nvPr>
            <p:ph type="title"/>
          </p:nvPr>
        </p:nvSpPr>
        <p:spPr>
          <a:xfrm>
            <a:off x="1198182" y="559813"/>
            <a:ext cx="4814412" cy="1664573"/>
          </a:xfrm>
        </p:spPr>
        <p:txBody>
          <a:bodyPr>
            <a:normAutofit/>
          </a:bodyPr>
          <a:lstStyle/>
          <a:p>
            <a:r>
              <a:rPr lang="pl-PL"/>
              <a:t>Depresja u ludzi starszych</a:t>
            </a:r>
          </a:p>
        </p:txBody>
      </p:sp>
      <p:sp>
        <p:nvSpPr>
          <p:cNvPr id="3" name="Symbol zastępczy zawartości 2">
            <a:extLst>
              <a:ext uri="{FF2B5EF4-FFF2-40B4-BE49-F238E27FC236}">
                <a16:creationId xmlns:a16="http://schemas.microsoft.com/office/drawing/2014/main" xmlns="" id="{25915A81-1F6A-4CC2-BB98-53E16B8BA826}"/>
              </a:ext>
            </a:extLst>
          </p:cNvPr>
          <p:cNvSpPr>
            <a:spLocks noGrp="1"/>
          </p:cNvSpPr>
          <p:nvPr>
            <p:ph idx="1"/>
          </p:nvPr>
        </p:nvSpPr>
        <p:spPr>
          <a:xfrm>
            <a:off x="914358" y="2300967"/>
            <a:ext cx="5377773" cy="4135708"/>
          </a:xfrm>
        </p:spPr>
        <p:txBody>
          <a:bodyPr vert="horz" lIns="91440" tIns="45720" rIns="91440" bIns="45720" rtlCol="0" anchor="t">
            <a:noAutofit/>
          </a:bodyPr>
          <a:lstStyle/>
          <a:p>
            <a:pPr marL="0" indent="0">
              <a:lnSpc>
                <a:spcPct val="100000"/>
              </a:lnSpc>
              <a:buNone/>
            </a:pPr>
            <a:r>
              <a:rPr lang="pl-PL" sz="1800">
                <a:ea typeface="+mn-lt"/>
                <a:cs typeface="+mn-lt"/>
              </a:rPr>
              <a:t>Depresja u osób starszych ma inne objawy niż te, które występują o osób młodszych. Często bliscy w ogóle ich nie zauważają, gdyż bywają mylone z typowymi objawami starzenia się. Ale przypisywane podeszłemu wiekowi kłopoty z pamięcią, koncentracją, bezsenność, osłabienie, brak apetytu i bóle mięśni mogą świadczyć o depresji w starszym wieku. Niezdiagnozowana i co za tym idzie nieleczona depresja u osób starszych jest niebezpieczna, gdyż częściej niż u ludzi młodszych prowadzi do podejmowania prób samobójczych. Brak zainteresowania, samotność i poczucie wyobcowania, odrzucenia i beznadziei jedynie pogłębiają chorobę. Szacuje się, że na depresję cierpi co trzeci Polski senior.</a:t>
            </a:r>
            <a:endParaRPr lang="pl-PL" sz="1800"/>
          </a:p>
        </p:txBody>
      </p:sp>
      <p:grpSp>
        <p:nvGrpSpPr>
          <p:cNvPr id="99" name="Top left">
            <a:extLst>
              <a:ext uri="{FF2B5EF4-FFF2-40B4-BE49-F238E27FC236}">
                <a16:creationId xmlns:a16="http://schemas.microsoft.com/office/drawing/2014/main" xmlns="" id="{87E95D23-D2E6-485F-970B-FA6B1F87C5D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00" name="Freeform: Shape 99">
              <a:extLst>
                <a:ext uri="{FF2B5EF4-FFF2-40B4-BE49-F238E27FC236}">
                  <a16:creationId xmlns:a16="http://schemas.microsoft.com/office/drawing/2014/main" xmlns="" id="{DB6A72BD-37A4-4137-8B97-5BD291687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1" name="Freeform: Shape 100">
              <a:extLst>
                <a:ext uri="{FF2B5EF4-FFF2-40B4-BE49-F238E27FC236}">
                  <a16:creationId xmlns:a16="http://schemas.microsoft.com/office/drawing/2014/main" xmlns="" id="{8AE5FEFD-1B1B-4385-97BB-C66D614A9E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xmlns="" id="{4100022E-513D-464F-944A-5A6674923C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xmlns="" id="{EA5CBE60-D2FC-4051-A742-508687019E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xmlns="" id="{5C0E1266-B70E-437A-BDB8-75C7811F5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xmlns="" id="{ACCA83A0-1C0A-488D-927E-45B1EA2F3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xmlns="" id="{529A9407-7973-47F7-8121-65482C40C2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xmlns="" id="{4818CFFC-891D-4DC7-9006-A2306D1817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pic>
        <p:nvPicPr>
          <p:cNvPr id="4" name="Obraz 4" descr="Obraz zawierający osoba, budynek, mężczyzna, jedzenie&#10;&#10;Opis wygenerowany automatycznie">
            <a:extLst>
              <a:ext uri="{FF2B5EF4-FFF2-40B4-BE49-F238E27FC236}">
                <a16:creationId xmlns:a16="http://schemas.microsoft.com/office/drawing/2014/main" xmlns="" id="{986A79AC-EF71-4CE7-901E-18647BF125DD}"/>
              </a:ext>
            </a:extLst>
          </p:cNvPr>
          <p:cNvPicPr>
            <a:picLocks noChangeAspect="1"/>
          </p:cNvPicPr>
          <p:nvPr/>
        </p:nvPicPr>
        <p:blipFill rotWithShape="1">
          <a:blip r:embed="rId2"/>
          <a:srcRect t="22315" r="-2" b="33563"/>
          <a:stretch/>
        </p:blipFill>
        <p:spPr>
          <a:xfrm>
            <a:off x="6665976" y="978408"/>
            <a:ext cx="4782312" cy="2377440"/>
          </a:xfrm>
          <a:prstGeom prst="rect">
            <a:avLst/>
          </a:prstGeom>
        </p:spPr>
      </p:pic>
      <p:pic>
        <p:nvPicPr>
          <p:cNvPr id="5" name="Obraz 11" descr="Obraz zawierający osoba, mężczyzna, wewnątrz, patrzenie&#10;&#10;Opis wygenerowany automatycznie">
            <a:extLst>
              <a:ext uri="{FF2B5EF4-FFF2-40B4-BE49-F238E27FC236}">
                <a16:creationId xmlns:a16="http://schemas.microsoft.com/office/drawing/2014/main" xmlns="" id="{9E83CBE8-3366-4813-B2E9-187BB31D2C36}"/>
              </a:ext>
            </a:extLst>
          </p:cNvPr>
          <p:cNvPicPr>
            <a:picLocks noChangeAspect="1"/>
          </p:cNvPicPr>
          <p:nvPr/>
        </p:nvPicPr>
        <p:blipFill rotWithShape="1">
          <a:blip r:embed="rId3"/>
          <a:srcRect r="2" b="575"/>
          <a:stretch/>
        </p:blipFill>
        <p:spPr>
          <a:xfrm>
            <a:off x="6665975" y="3489960"/>
            <a:ext cx="4782312" cy="2377440"/>
          </a:xfrm>
          <a:prstGeom prst="rect">
            <a:avLst/>
          </a:prstGeom>
        </p:spPr>
      </p:pic>
      <p:grpSp>
        <p:nvGrpSpPr>
          <p:cNvPr id="109" name="Bottom Right">
            <a:extLst>
              <a:ext uri="{FF2B5EF4-FFF2-40B4-BE49-F238E27FC236}">
                <a16:creationId xmlns:a16="http://schemas.microsoft.com/office/drawing/2014/main" xmlns="" id="{178D0509-C089-477C-8002-C3E21EF54C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110" name="Freeform: Shape 109">
              <a:extLst>
                <a:ext uri="{FF2B5EF4-FFF2-40B4-BE49-F238E27FC236}">
                  <a16:creationId xmlns:a16="http://schemas.microsoft.com/office/drawing/2014/main" xmlns="" id="{66BC3749-E1E9-4984-9E91-D9147A65D5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11" name="Graphic 157">
              <a:extLst>
                <a:ext uri="{FF2B5EF4-FFF2-40B4-BE49-F238E27FC236}">
                  <a16:creationId xmlns:a16="http://schemas.microsoft.com/office/drawing/2014/main" xmlns="" id="{D0A06EE8-2C6E-4138-BB8E-EE8813D4AB5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113" name="Freeform: Shape 112">
                <a:extLst>
                  <a:ext uri="{FF2B5EF4-FFF2-40B4-BE49-F238E27FC236}">
                    <a16:creationId xmlns:a16="http://schemas.microsoft.com/office/drawing/2014/main" xmlns="" id="{BD90B422-85E7-47B5-B1E2-458EADAFA8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xmlns="" id="{294255CB-C5B0-446A-8A3D-9522301142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5" name="Freeform: Shape 114">
                <a:extLst>
                  <a:ext uri="{FF2B5EF4-FFF2-40B4-BE49-F238E27FC236}">
                    <a16:creationId xmlns:a16="http://schemas.microsoft.com/office/drawing/2014/main" xmlns="" id="{CE03C944-4C3E-4119-A31F-E6642DD7F3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xmlns="" id="{798D82FC-1A06-4233-8A40-7A72D45DD8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xmlns="" id="{69ED94D0-E4AE-47E2-AF74-4939A87D87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xmlns="" id="{567F38DF-4B30-4594-8B07-5A63280B8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 name="Freeform: Shape 118">
                <a:extLst>
                  <a:ext uri="{FF2B5EF4-FFF2-40B4-BE49-F238E27FC236}">
                    <a16:creationId xmlns:a16="http://schemas.microsoft.com/office/drawing/2014/main" xmlns="" id="{00B9B65E-2DFE-42D5-A78B-D65CF7AB68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2" name="Freeform: Shape 111">
              <a:extLst>
                <a:ext uri="{FF2B5EF4-FFF2-40B4-BE49-F238E27FC236}">
                  <a16:creationId xmlns:a16="http://schemas.microsoft.com/office/drawing/2014/main" xmlns="" id="{5A40AABD-B60E-4C51-A886-E4176A8D2B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76526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xmlns="" id="{F91F4035-959D-40EA-9ED3-54D7D9F4FC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C045E2AF-1845-4545-A9FF-7D3216584F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5BE7A2A2-15E6-4A15-B530-5E032A5FFC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63B03F4F-8EDD-464C-81E1-C164C24659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28F01ECD-47F6-44CD-B4AB-0FBD81524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A10932A3-4E58-4C01-9A56-C81D17B10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B85BB675-7BE0-4CA1-9AD5-ED4D025B23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1BF42C07-1CBF-40FB-9E81-0F5B321491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4D2ED55B-6CCB-4D83-829D-7A094A260A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DABD8C13-3640-45FC-BDDD-1419641E57FD}"/>
              </a:ext>
            </a:extLst>
          </p:cNvPr>
          <p:cNvSpPr>
            <a:spLocks noGrp="1"/>
          </p:cNvSpPr>
          <p:nvPr>
            <p:ph type="title"/>
          </p:nvPr>
        </p:nvSpPr>
        <p:spPr>
          <a:xfrm>
            <a:off x="1198182" y="559813"/>
            <a:ext cx="10246090" cy="1471193"/>
          </a:xfrm>
        </p:spPr>
        <p:txBody>
          <a:bodyPr>
            <a:normAutofit/>
          </a:bodyPr>
          <a:lstStyle/>
          <a:p>
            <a:pPr algn="ctr"/>
            <a:r>
              <a:rPr lang="pl-PL" b="1" dirty="0">
                <a:latin typeface="Century Schoolbook"/>
              </a:rPr>
              <a:t>Otępienie starcze(demencja starcza)</a:t>
            </a:r>
            <a:endParaRPr lang="pl-PL"/>
          </a:p>
        </p:txBody>
      </p:sp>
      <p:pic>
        <p:nvPicPr>
          <p:cNvPr id="4" name="Obraz 4">
            <a:extLst>
              <a:ext uri="{FF2B5EF4-FFF2-40B4-BE49-F238E27FC236}">
                <a16:creationId xmlns:a16="http://schemas.microsoft.com/office/drawing/2014/main" xmlns="" id="{B3198449-E137-443C-9B53-0DF9F257BE96}"/>
              </a:ext>
            </a:extLst>
          </p:cNvPr>
          <p:cNvPicPr>
            <a:picLocks noChangeAspect="1"/>
          </p:cNvPicPr>
          <p:nvPr/>
        </p:nvPicPr>
        <p:blipFill rotWithShape="1">
          <a:blip r:embed="rId2"/>
          <a:srcRect b="11504"/>
          <a:stretch/>
        </p:blipFill>
        <p:spPr>
          <a:xfrm>
            <a:off x="843278" y="2497824"/>
            <a:ext cx="5259543" cy="3328591"/>
          </a:xfrm>
          <a:prstGeom prst="rect">
            <a:avLst/>
          </a:prstGeom>
        </p:spPr>
      </p:pic>
      <p:grpSp>
        <p:nvGrpSpPr>
          <p:cNvPr id="23" name="Bottom Right">
            <a:extLst>
              <a:ext uri="{FF2B5EF4-FFF2-40B4-BE49-F238E27FC236}">
                <a16:creationId xmlns:a16="http://schemas.microsoft.com/office/drawing/2014/main" xmlns="" id="{F8C79A14-3318-47D6-94E0-D72F5E6F5C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xmlns="" id="{6011FF69-E5EB-4D05-9167-FE7DA4CF1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xmlns="" id="{9905169A-D272-4155-9E47-5703960833E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A1116A2A-960D-43CF-8696-9D4FD7BD6C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31F80BC2-A486-4B4F-917D-CE7920E06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898188E1-7424-46DB-AEAE-8392162B75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4B6B101-6F39-41E0-99FA-32DDD9AFD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55DA8B34-60DC-484F-A43B-470626EB66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F51478F3-89B4-4150-9B1C-EDC4B61E27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DC5B79A9-93A6-4C42-87F3-DC4DBA1522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34B5EEC1-94B8-4DD2-B1B7-F7FF10989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ymbol zastępczy zawartości 2">
            <a:extLst>
              <a:ext uri="{FF2B5EF4-FFF2-40B4-BE49-F238E27FC236}">
                <a16:creationId xmlns:a16="http://schemas.microsoft.com/office/drawing/2014/main" xmlns="" id="{2D251FD3-8A97-4F11-B037-77426EDF001D}"/>
              </a:ext>
            </a:extLst>
          </p:cNvPr>
          <p:cNvSpPr>
            <a:spLocks noGrp="1"/>
          </p:cNvSpPr>
          <p:nvPr>
            <p:ph idx="1"/>
          </p:nvPr>
        </p:nvSpPr>
        <p:spPr>
          <a:xfrm>
            <a:off x="6320427" y="1845650"/>
            <a:ext cx="5593570" cy="4392697"/>
          </a:xfrm>
        </p:spPr>
        <p:txBody>
          <a:bodyPr vert="horz" lIns="91440" tIns="45720" rIns="91440" bIns="45720" rtlCol="0" anchor="t">
            <a:noAutofit/>
          </a:bodyPr>
          <a:lstStyle/>
          <a:p>
            <a:pPr marL="0" indent="0">
              <a:lnSpc>
                <a:spcPct val="100000"/>
              </a:lnSpc>
              <a:buNone/>
            </a:pPr>
            <a:r>
              <a:rPr lang="pl-PL" sz="2000">
                <a:ea typeface="+mn-lt"/>
                <a:cs typeface="+mn-lt"/>
              </a:rPr>
              <a:t>Jest to pojęcie określające grupę objawów związanych z pogorszeniem funkcji poznawczych. Demencja starcza często jest utożsamiana z chorobą Alzheimera, jednak nie tylko ona jest przyczyną demencji. Otępienie starcze może być wynikiem także choroby Huntingtona, Parkinsona czy Creutzfeldta-Jakoba. Demencja objawia się m.in.: dużymi wahaniami nastroju (depresja, autoagresja), urojeniami u osób starszych, problemami z pamięcią i koncentracją, zanikami pamięci u osób starszych, zaburzeniami snu, brakiem właściwej oceny sytuacji, zaburzeniami mowy (mowa niewyraźna lub szczątkowa aż do zaniknięcia), zaburzeniami orientacyjno-przestrzennymi.</a:t>
            </a:r>
            <a:endParaRPr lang="pl-PL" sz="2000"/>
          </a:p>
        </p:txBody>
      </p:sp>
    </p:spTree>
    <p:extLst>
      <p:ext uri="{BB962C8B-B14F-4D97-AF65-F5344CB8AC3E}">
        <p14:creationId xmlns:p14="http://schemas.microsoft.com/office/powerpoint/2010/main" val="76391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 name="Top Left">
            <a:extLst>
              <a:ext uri="{FF2B5EF4-FFF2-40B4-BE49-F238E27FC236}">
                <a16:creationId xmlns:a16="http://schemas.microsoft.com/office/drawing/2014/main" xmlns="" id="{FADD1535-ED83-48B3-8EB1-671A080F09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E70C64DB-421C-4FFD-8EB1-A7D1A5DC1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5C04BFFB-0C30-49E1-B4F0-2435312199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368C7354-F4EF-4BC5-BF44-01614E0B93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145981B8-FB15-43E7-B1CE-AE4A5E9B13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75F05D22-2B12-4452-A804-346878D55D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7B26EE6B-DF99-4B8A-8859-82A92A598A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CE8FB053-1663-44BA-8128-0C19BD762A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75E5E4F4-4EE0-49E3-98E5-F1E2BB91A7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FAACD295-F154-4482-B781-876DBBF03234}"/>
              </a:ext>
            </a:extLst>
          </p:cNvPr>
          <p:cNvSpPr>
            <a:spLocks noGrp="1"/>
          </p:cNvSpPr>
          <p:nvPr>
            <p:ph type="title"/>
          </p:nvPr>
        </p:nvSpPr>
        <p:spPr>
          <a:xfrm>
            <a:off x="1198182" y="559813"/>
            <a:ext cx="4390807" cy="1664573"/>
          </a:xfrm>
        </p:spPr>
        <p:txBody>
          <a:bodyPr>
            <a:normAutofit/>
          </a:bodyPr>
          <a:lstStyle/>
          <a:p>
            <a:r>
              <a:rPr lang="pl-PL"/>
              <a:t>Nowotwory u osób starszych</a:t>
            </a:r>
          </a:p>
        </p:txBody>
      </p:sp>
      <p:sp>
        <p:nvSpPr>
          <p:cNvPr id="3" name="Symbol zastępczy zawartości 2">
            <a:extLst>
              <a:ext uri="{FF2B5EF4-FFF2-40B4-BE49-F238E27FC236}">
                <a16:creationId xmlns:a16="http://schemas.microsoft.com/office/drawing/2014/main" xmlns="" id="{2CF0DECB-BE05-4C62-A052-7665987CCF6E}"/>
              </a:ext>
            </a:extLst>
          </p:cNvPr>
          <p:cNvSpPr>
            <a:spLocks noGrp="1"/>
          </p:cNvSpPr>
          <p:nvPr>
            <p:ph idx="1"/>
          </p:nvPr>
        </p:nvSpPr>
        <p:spPr>
          <a:xfrm>
            <a:off x="1185756" y="2384474"/>
            <a:ext cx="4390524" cy="3728613"/>
          </a:xfrm>
        </p:spPr>
        <p:txBody>
          <a:bodyPr vert="horz" lIns="91440" tIns="45720" rIns="91440" bIns="45720" rtlCol="0" anchor="t">
            <a:noAutofit/>
          </a:bodyPr>
          <a:lstStyle/>
          <a:p>
            <a:pPr marL="0" indent="0">
              <a:buNone/>
            </a:pPr>
            <a:r>
              <a:rPr lang="pl-PL" sz="2000">
                <a:ea typeface="+mn-lt"/>
                <a:cs typeface="+mn-lt"/>
              </a:rPr>
              <a:t>Najczęściej występującym nowotworem złośliwym u osób starszych jest rak płuc – głównym czynnikiem ryzyka jest palenie papierosów. Inne częste nowotwory to: rak sutka i rak jelita grubego u kobiet oraz rak jelita grubego i rak prostaty u mężczyzn. Osoby starsze chorują także na raka przełyku, żołądka i trzustki, nerki, pęcherza moczowego, a kobiety po menopauzie na raka szyjki macicy, trzonu macicy,  jajnika.</a:t>
            </a:r>
            <a:endParaRPr lang="pl-PL" sz="2000"/>
          </a:p>
        </p:txBody>
      </p:sp>
      <p:pic>
        <p:nvPicPr>
          <p:cNvPr id="4" name="Obraz 4" descr="Obraz zawierający osoba, wewnątrz, łóżko, kobieta&#10;&#10;Opis wygenerowany automatycznie">
            <a:extLst>
              <a:ext uri="{FF2B5EF4-FFF2-40B4-BE49-F238E27FC236}">
                <a16:creationId xmlns:a16="http://schemas.microsoft.com/office/drawing/2014/main" xmlns="" id="{C88904B1-BF0B-402D-B404-B04EA98EB9E2}"/>
              </a:ext>
            </a:extLst>
          </p:cNvPr>
          <p:cNvPicPr>
            <a:picLocks noChangeAspect="1"/>
          </p:cNvPicPr>
          <p:nvPr/>
        </p:nvPicPr>
        <p:blipFill rotWithShape="1">
          <a:blip r:embed="rId2"/>
          <a:srcRect l="7171" r="32979" b="-1"/>
          <a:stretch/>
        </p:blipFill>
        <p:spPr>
          <a:xfrm>
            <a:off x="5996628" y="10"/>
            <a:ext cx="6195372" cy="6857990"/>
          </a:xfrm>
          <a:prstGeom prst="rect">
            <a:avLst/>
          </a:prstGeom>
        </p:spPr>
      </p:pic>
      <p:grpSp>
        <p:nvGrpSpPr>
          <p:cNvPr id="10" name="Bottom Right">
            <a:extLst>
              <a:ext uri="{FF2B5EF4-FFF2-40B4-BE49-F238E27FC236}">
                <a16:creationId xmlns:a16="http://schemas.microsoft.com/office/drawing/2014/main" xmlns="" id="{01081332-6CA1-49C2-A979-7709509AD1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xmlns="" id="{826B0664-73BC-4FCB-A447-57F7F676474D}"/>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xmlns="" id="{23242A3E-DBD8-44D5-930F-DA776CA06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xmlns="" id="{F331C242-2FF0-40D4-BF95-4A27680F26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B500FE3B-EB2C-4A5D-ABA7-35137B2BA5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6E1EA3BF-3A9F-4CD0-9640-6FF67F4430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17F4411F-5B81-451C-A006-8754E1618A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E4D64BD-20E2-44CF-AEB4-A87A43376B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0B309630-6603-4319-BAB8-93102ABEB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xmlns="" id="{F540FCD4-859A-4602-9CBC-C697E3877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8928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ytuł 1">
            <a:extLst>
              <a:ext uri="{FF2B5EF4-FFF2-40B4-BE49-F238E27FC236}">
                <a16:creationId xmlns:a16="http://schemas.microsoft.com/office/drawing/2014/main" xmlns="" id="{8E581F25-6463-401F-A3DE-6A6ECCE3DC69}"/>
              </a:ext>
            </a:extLst>
          </p:cNvPr>
          <p:cNvSpPr>
            <a:spLocks noGrp="1"/>
          </p:cNvSpPr>
          <p:nvPr>
            <p:ph type="title"/>
          </p:nvPr>
        </p:nvSpPr>
        <p:spPr>
          <a:xfrm>
            <a:off x="5388460" y="559813"/>
            <a:ext cx="5605358" cy="1664573"/>
          </a:xfrm>
        </p:spPr>
        <p:txBody>
          <a:bodyPr>
            <a:normAutofit/>
          </a:bodyPr>
          <a:lstStyle/>
          <a:p>
            <a:r>
              <a:rPr lang="pl-PL"/>
              <a:t>Osteoporoza</a:t>
            </a:r>
          </a:p>
        </p:txBody>
      </p:sp>
      <p:pic>
        <p:nvPicPr>
          <p:cNvPr id="5" name="Obraz 11" descr="Obraz zawierający osoba, mężczyzna, wewnątrz, stojące&#10;&#10;Opis wygenerowany automatycznie">
            <a:extLst>
              <a:ext uri="{FF2B5EF4-FFF2-40B4-BE49-F238E27FC236}">
                <a16:creationId xmlns:a16="http://schemas.microsoft.com/office/drawing/2014/main" xmlns="" id="{753C133E-DEBD-45F1-8580-4985DF1D3AEE}"/>
              </a:ext>
            </a:extLst>
          </p:cNvPr>
          <p:cNvPicPr>
            <a:picLocks noChangeAspect="1"/>
          </p:cNvPicPr>
          <p:nvPr/>
        </p:nvPicPr>
        <p:blipFill>
          <a:blip r:embed="rId2"/>
          <a:stretch>
            <a:fillRect/>
          </a:stretch>
        </p:blipFill>
        <p:spPr>
          <a:xfrm>
            <a:off x="752659" y="567942"/>
            <a:ext cx="3715960" cy="5716862"/>
          </a:xfrm>
          <a:prstGeom prst="rect">
            <a:avLst/>
          </a:prstGeom>
        </p:spPr>
      </p:pic>
      <p:grpSp>
        <p:nvGrpSpPr>
          <p:cNvPr id="41" name="Top left">
            <a:extLst>
              <a:ext uri="{FF2B5EF4-FFF2-40B4-BE49-F238E27FC236}">
                <a16:creationId xmlns:a16="http://schemas.microsoft.com/office/drawing/2014/main" xmlns="" id="{C4F70370-17DE-499D-8256-4F9A352BA9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42" name="Freeform: Shape 41">
              <a:extLst>
                <a:ext uri="{FF2B5EF4-FFF2-40B4-BE49-F238E27FC236}">
                  <a16:creationId xmlns:a16="http://schemas.microsoft.com/office/drawing/2014/main" xmlns="" id="{267F3889-D5A7-4B0B-A5C8-910CE49F90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xmlns="" id="{80968393-494B-4758-914C-AC92C74110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xmlns="" id="{13B9ECD2-208D-4E4C-85C7-86FAEFBCF6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xmlns="" id="{5CEC0DB1-FD35-4E6A-A339-227F3A2D61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xmlns="" id="{FE530033-EC4D-4252-B937-8ABB2D681D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2136133D-A7F2-42FA-B919-60AC41C778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xmlns="" id="{54D267CA-94E7-4FD5-942D-5C3DE29C9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xmlns="" id="{30D7B39F-6C07-4FE8-A354-9F9A126091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51" name="Bottom Right">
            <a:extLst>
              <a:ext uri="{FF2B5EF4-FFF2-40B4-BE49-F238E27FC236}">
                <a16:creationId xmlns:a16="http://schemas.microsoft.com/office/drawing/2014/main" xmlns="" id="{C493BE25-7BED-4AAF-B05A-9EB10C80EF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52" name="Freeform: Shape 51">
              <a:extLst>
                <a:ext uri="{FF2B5EF4-FFF2-40B4-BE49-F238E27FC236}">
                  <a16:creationId xmlns:a16="http://schemas.microsoft.com/office/drawing/2014/main" xmlns="" id="{2C74F867-72FD-4FAA-9932-767684A758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3" name="Graphic 157">
              <a:extLst>
                <a:ext uri="{FF2B5EF4-FFF2-40B4-BE49-F238E27FC236}">
                  <a16:creationId xmlns:a16="http://schemas.microsoft.com/office/drawing/2014/main" xmlns="" id="{186A5D6B-01F1-41A2-8AE2-E20E30B0488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55" name="Freeform: Shape 54">
                <a:extLst>
                  <a:ext uri="{FF2B5EF4-FFF2-40B4-BE49-F238E27FC236}">
                    <a16:creationId xmlns:a16="http://schemas.microsoft.com/office/drawing/2014/main" xmlns="" id="{6FB5D595-CCC3-47E7-B8F1-88394EF1FD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xmlns="" id="{E36CCDE7-57DC-4910-B815-A1C0C0D8D1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xmlns="" id="{005B41E5-C3EB-4C22-B6DE-8928C8314E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xmlns="" id="{CC24D105-2918-455F-B496-92D82E1BD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xmlns="" id="{9FA8C24E-CE9B-4872-9D15-D4B4A24D5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xmlns="" id="{60726FA3-32BA-48EA-8DCB-23BBFC7188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xmlns="" id="{BEB3500D-7293-48F7-8F7E-D60FF252C1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4" name="Freeform: Shape 53">
              <a:extLst>
                <a:ext uri="{FF2B5EF4-FFF2-40B4-BE49-F238E27FC236}">
                  <a16:creationId xmlns:a16="http://schemas.microsoft.com/office/drawing/2014/main" xmlns="" id="{C1D84803-4454-41CE-AFB6-4477054653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ymbol zastępczy zawartości 2">
            <a:extLst>
              <a:ext uri="{FF2B5EF4-FFF2-40B4-BE49-F238E27FC236}">
                <a16:creationId xmlns:a16="http://schemas.microsoft.com/office/drawing/2014/main" xmlns="" id="{B7BEF8CE-9DC9-4310-BC69-8C8A80D69BE6}"/>
              </a:ext>
            </a:extLst>
          </p:cNvPr>
          <p:cNvSpPr>
            <a:spLocks noGrp="1"/>
          </p:cNvSpPr>
          <p:nvPr>
            <p:ph idx="1"/>
          </p:nvPr>
        </p:nvSpPr>
        <p:spPr>
          <a:xfrm>
            <a:off x="5401248" y="2384474"/>
            <a:ext cx="5604997" cy="3728613"/>
          </a:xfrm>
        </p:spPr>
        <p:txBody>
          <a:bodyPr vert="horz" lIns="91440" tIns="45720" rIns="91440" bIns="45720" rtlCol="0">
            <a:normAutofit/>
          </a:bodyPr>
          <a:lstStyle/>
          <a:p>
            <a:pPr marL="0" indent="0">
              <a:buNone/>
            </a:pPr>
            <a:r>
              <a:rPr lang="pl-PL" sz="1800">
                <a:ea typeface="+mn-lt"/>
                <a:cs typeface="+mn-lt"/>
              </a:rPr>
              <a:t>Jest to choroba polegająca na obniżeniu wytrzymałości kości i prowadząca do zwiększenia ich łamliwości. Do złamania może dojść od niegroźnego upadku czy nawet potknięcia. Kości osoby chorej na osteoporozę przypominają gąbkę. Najczęściej dotyka osób po 70 roku życia. Stan kości pogarszają: zła dieta (niewystarczająca ilość wapnia, białka, witaminy D), brak aktywności fizycznej, leki steroidowe.</a:t>
            </a:r>
            <a:endParaRPr lang="pl-PL" sz="1800"/>
          </a:p>
        </p:txBody>
      </p:sp>
    </p:spTree>
    <p:extLst>
      <p:ext uri="{BB962C8B-B14F-4D97-AF65-F5344CB8AC3E}">
        <p14:creationId xmlns:p14="http://schemas.microsoft.com/office/powerpoint/2010/main" val="248036979"/>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Niestandardowy</PresentationFormat>
  <Paragraphs>99</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ExploreVTI</vt:lpstr>
      <vt:lpstr>Jesień życia</vt:lpstr>
      <vt:lpstr>Co się dzieje z organizmem człowieka na starość?</vt:lpstr>
      <vt:lpstr>  Zmiany zachodzące w ludzkim organizmie w wieku starczym: </vt:lpstr>
      <vt:lpstr>Etapy starości</vt:lpstr>
      <vt:lpstr>Choroby osób starszych</vt:lpstr>
      <vt:lpstr>Depresja u ludzi starszych</vt:lpstr>
      <vt:lpstr>Otępienie starcze(demencja starcza)</vt:lpstr>
      <vt:lpstr>Nowotwory u osób starszych</vt:lpstr>
      <vt:lpstr>Osteoporoza</vt:lpstr>
      <vt:lpstr>Upadki i złamania u osób starszych</vt:lpstr>
      <vt:lpstr>Sport dla starszych</vt:lpstr>
      <vt:lpstr>Pora dla seniora </vt:lpstr>
      <vt:lpstr>Plusy i minusy bycia seniorem</vt:lpstr>
      <vt:lpstr>Standardowy dzień osoby starszej</vt:lpstr>
      <vt:lpstr>Najstarsi ludzie świata:</vt:lpstr>
      <vt:lpstr>Wykonanie: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Maciej Bogunia</dc:creator>
  <cp:lastModifiedBy>Maciej Bogunia</cp:lastModifiedBy>
  <cp:revision>909</cp:revision>
  <dcterms:created xsi:type="dcterms:W3CDTF">2020-11-01T09:11:53Z</dcterms:created>
  <dcterms:modified xsi:type="dcterms:W3CDTF">2020-11-16T07:15:03Z</dcterms:modified>
</cp:coreProperties>
</file>