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5" autoAdjust="0"/>
  </p:normalViewPr>
  <p:slideViewPr>
    <p:cSldViewPr>
      <p:cViewPr>
        <p:scale>
          <a:sx n="92" d="100"/>
          <a:sy n="92" d="100"/>
        </p:scale>
        <p:origin x="-53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1431-7B56-4DD3-8BF9-EF07E1748B66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99335-1B30-46E9-86B2-686A1D9B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81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35-1B30-46E9-86B2-686A1D9B68D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06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36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43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06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76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34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4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45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05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5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03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CBB5-9E46-4BA2-8411-36527C546330}" type="datetimeFigureOut">
              <a:rPr lang="pl-PL" smtClean="0"/>
              <a:t>21.05.2020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38C1-9AB9-4A86-AA11-CEF3C0C95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63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Rodzaje miodów – skład i ich właściwości</a:t>
            </a:r>
            <a:br>
              <a:rPr lang="pl-PL" sz="5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pl-PL" sz="5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95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1143000"/>
          </a:xfrm>
        </p:spPr>
        <p:txBody>
          <a:bodyPr/>
          <a:lstStyle/>
          <a:p>
            <a:r>
              <a:rPr lang="pl-PL" sz="6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Miód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0569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>
                <a:latin typeface="Comic Sans MS" pitchFamily="66" charset="0"/>
              </a:rPr>
              <a:t>Miód to </a:t>
            </a:r>
            <a:r>
              <a:rPr lang="pl-PL" sz="2800" dirty="0">
                <a:latin typeface="Comic Sans MS" pitchFamily="66" charset="0"/>
              </a:rPr>
              <a:t>słodki produkt spożywczy, w warunkach naturalnych wytwarzany głównie przez pszczoły </a:t>
            </a:r>
            <a:r>
              <a:rPr lang="pl-PL" sz="2800" dirty="0" smtClean="0">
                <a:latin typeface="Comic Sans MS" pitchFamily="66" charset="0"/>
              </a:rPr>
              <a:t>właściwe (</a:t>
            </a:r>
            <a:r>
              <a:rPr lang="pl-PL" sz="2800" dirty="0">
                <a:latin typeface="Comic Sans MS" pitchFamily="66" charset="0"/>
              </a:rPr>
              <a:t>miód pszczeli). Poprzez przetwarzanie nektaru kwiatowego roślin miododajnych, a także niektórych wydzielin występujących na liściach drzew.</a:t>
            </a:r>
          </a:p>
          <a:p>
            <a:endParaRPr lang="pl-PL" dirty="0"/>
          </a:p>
        </p:txBody>
      </p:sp>
      <p:pic>
        <p:nvPicPr>
          <p:cNvPr id="1026" name="Picture 2" descr="Czy miód jest zdrowy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604113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ód - Kuchnia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5723"/>
            <a:ext cx="4663163" cy="26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Powstanie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36504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Pszczoły gromadzą miód </a:t>
            </a:r>
            <a:r>
              <a:rPr lang="pl-PL" b="1" dirty="0"/>
              <a:t>w plastrze, gdzie ulega dojrzewaniu. </a:t>
            </a:r>
            <a:r>
              <a:rPr lang="pl-PL" b="1" dirty="0" smtClean="0"/>
              <a:t>W </a:t>
            </a:r>
            <a:r>
              <a:rPr lang="pl-PL" b="1" dirty="0"/>
              <a:t>zależności od surowca, z jakiego powstał miód, wyróżnia się miody (podział główny):</a:t>
            </a:r>
          </a:p>
          <a:p>
            <a:pPr lvl="0"/>
            <a:r>
              <a:rPr lang="pl-PL" sz="2900" dirty="0">
                <a:latin typeface="Comic Sans MS" pitchFamily="66" charset="0"/>
              </a:rPr>
              <a:t>nektarowe (kwiatowe),</a:t>
            </a:r>
          </a:p>
          <a:p>
            <a:pPr lvl="0"/>
            <a:r>
              <a:rPr lang="pl-PL" sz="2900" dirty="0">
                <a:latin typeface="Comic Sans MS" pitchFamily="66" charset="0"/>
              </a:rPr>
              <a:t>spadziowe,</a:t>
            </a:r>
          </a:p>
          <a:p>
            <a:pPr lvl="0"/>
            <a:r>
              <a:rPr lang="pl-PL" sz="2900" dirty="0">
                <a:latin typeface="Comic Sans MS" pitchFamily="66" charset="0"/>
              </a:rPr>
              <a:t>mieszane (nektarowo-spadziowe lub spadziowo-nektarowe).</a:t>
            </a:r>
          </a:p>
          <a:p>
            <a:pPr marL="0" indent="0">
              <a:buNone/>
            </a:pPr>
            <a:r>
              <a:rPr lang="pl-PL" b="1" dirty="0"/>
              <a:t>Miód może mieć konsystencję gęstego płynu lub stałą, a barwę od białej, poprzez jasnożółtą aż do brunatno-brązowej.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2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pl-PL" sz="4800" dirty="0">
                <a:latin typeface="Comic Sans MS" pitchFamily="66" charset="0"/>
              </a:rPr>
              <a:t>Miody nektarowe (kwiatowe)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 charset="0"/>
              </a:rPr>
              <a:t>Miód taki w większości wypadków jest jasny, a tylko nieliczne jego rodzaje mają odcień od ciemnożółtego do brązowego. Miody kwiatowe odznaczają się wyraźnym aromatem. Miód pochodzi z nektaru najczęściej różnych roślin, ale pszczelarze mogą uzyskiwać miody odmianowe, powstające przy ogromnej przewadze nektaru jednej rośliny. </a:t>
            </a:r>
          </a:p>
        </p:txBody>
      </p:sp>
    </p:spTree>
    <p:extLst>
      <p:ext uri="{BB962C8B-B14F-4D97-AF65-F5344CB8AC3E}">
        <p14:creationId xmlns:p14="http://schemas.microsoft.com/office/powerpoint/2010/main" val="89909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Rodzaje miodów kwiatowych: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Miód rzepakowy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Miód wrzosowy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Miód akacjowy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Miód gryczany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Miód lipowy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Miód malinowy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Miód wielokwiatowy</a:t>
            </a:r>
          </a:p>
        </p:txBody>
      </p:sp>
    </p:spTree>
    <p:extLst>
      <p:ext uri="{BB962C8B-B14F-4D97-AF65-F5344CB8AC3E}">
        <p14:creationId xmlns:p14="http://schemas.microsoft.com/office/powerpoint/2010/main" val="69709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7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omic Sans MS" pitchFamily="66" charset="0"/>
              </a:rPr>
              <a:t>Miody spadziowe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800" dirty="0" smtClean="0"/>
              <a:t>To inaczej sok roślinny pobrany przez owady żerujące na liściach, gałęziach i igłach drzew. Zostaje on przez nie przetworzony, a następnie wydalony w postaci płynu o słodkim posmaku (owady te nie trawią bowiem cukrów, zadowalając się białkami pobieranymi z soku), a krople osiadają na liściach.</a:t>
            </a:r>
          </a:p>
          <a:p>
            <a:pPr marL="0" indent="0">
              <a:buNone/>
            </a:pPr>
            <a:r>
              <a:rPr lang="pl-PL" sz="2800" dirty="0" smtClean="0"/>
              <a:t>Wśród owadów biorących udział w procesie powstawania spadzi wyróżniamy mszyce, czerwce oraz miodówki. Słodycz spadzi wabi pszczoły, które zbierają ją z liści i gałęzi i transportują do ula. Tam ulega ona dalszej fermentacji i zamienia się w produkt ostateczny - miód spadziowy.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5301208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/>
              <a:t>S</a:t>
            </a:r>
            <a:r>
              <a:rPr lang="pl-PL" sz="2600" dirty="0" smtClean="0"/>
              <a:t>padź liściasta, pochodzi najczęściej z drzew lipy</a:t>
            </a:r>
            <a:r>
              <a:rPr lang="pl-PL" sz="2600" dirty="0"/>
              <a:t> </a:t>
            </a:r>
            <a:r>
              <a:rPr lang="pl-PL" sz="2600" dirty="0" smtClean="0"/>
              <a:t>oraz spadź iglasta, zazwyczaj świerkowa i jodłowa.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0854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5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Właściwości miodu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971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900" dirty="0">
                <a:latin typeface="Comic Sans MS" pitchFamily="66" charset="0"/>
              </a:rPr>
              <a:t>Właściwości miodu zależą głównie od tego, z jakich roślin pszczoły zbierały nektar, spadź i pyłek kwiatowy. Wyróżniamy wiele rodzajów miodów. Każdy z nich ma inną nutę smakową, barwę i inne działanie zdrowotne na nasz organizm. Prawdziwy miód ma sporo kalorii  jest słodszy i  wystarczy niewielka ilość aby dostarczyć  organizmowi wiele cennych składników.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6700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Pszczoły dostarczają wielu surowców i produktów, które są wykorzystywane w rozmaitych dziedzinach naszego życia - od bezpośredniej konsumpcji do przetwórstwa w przemyśle farmaceutycznym.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-108520" y="216259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Bezpośredni wytwór organizmów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pszczół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robotnic:</a:t>
            </a:r>
            <a:endParaRPr lang="pl-PL" sz="2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16016" y="2132855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Wytworzone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przez pszczoły z surowców zebranych w środowisku: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77888" y="3717032"/>
            <a:ext cx="30963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Jad pszczeli</a:t>
            </a:r>
          </a:p>
          <a:p>
            <a:pPr marL="457200" indent="-457200">
              <a:buFontTx/>
              <a:buChar char="-"/>
            </a:pP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Mleczko pszczele</a:t>
            </a:r>
          </a:p>
          <a:p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Wosk pszczeli</a:t>
            </a:r>
          </a:p>
          <a:p>
            <a:pPr marL="457200" indent="-457200">
              <a:buFontTx/>
              <a:buChar char="-"/>
            </a:pPr>
            <a:endParaRPr lang="pl-PL" sz="2800" b="1" i="1" dirty="0" smtClean="0"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17653" y="3645024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Miód</a:t>
            </a:r>
          </a:p>
          <a:p>
            <a:pPr marL="342900" indent="-342900">
              <a:buFontTx/>
              <a:buChar char="-"/>
            </a:pP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Propolis</a:t>
            </a:r>
          </a:p>
          <a:p>
            <a:pPr marL="342900" indent="-342900">
              <a:buFontTx/>
              <a:buChar char="-"/>
            </a:pP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Pyłek pszczeli</a:t>
            </a:r>
            <a:endParaRPr lang="pl-PL" sz="2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pl-PL" sz="48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Apiterapia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3213993" cy="5400600"/>
          </a:xfrm>
        </p:spPr>
        <p:txBody>
          <a:bodyPr>
            <a:normAutofit/>
          </a:bodyPr>
          <a:lstStyle/>
          <a:p>
            <a:pPr lvl="0" algn="ctr"/>
            <a:r>
              <a:rPr lang="pl-PL" sz="2400" dirty="0">
                <a:solidFill>
                  <a:srgbClr val="FF9933"/>
                </a:solidFill>
                <a:latin typeface="Comic Sans MS" pitchFamily="66" charset="0"/>
              </a:rPr>
              <a:t>Zaczynając od wyjaśnienia pojęcia, </a:t>
            </a:r>
            <a:r>
              <a:rPr lang="pl-PL" sz="2400" dirty="0" err="1">
                <a:solidFill>
                  <a:srgbClr val="FF9933"/>
                </a:solidFill>
                <a:latin typeface="Comic Sans MS" pitchFamily="66" charset="0"/>
              </a:rPr>
              <a:t>apiterapia</a:t>
            </a:r>
            <a:r>
              <a:rPr lang="pl-PL" sz="2400" dirty="0">
                <a:solidFill>
                  <a:srgbClr val="FF9933"/>
                </a:solidFill>
                <a:latin typeface="Comic Sans MS" pitchFamily="66" charset="0"/>
              </a:rPr>
              <a:t> to metoda lecznicza zaliczana m.in. do medycyny niekonwencjonalnej, ziołolecznictwa i szerzej do </a:t>
            </a:r>
            <a:r>
              <a:rPr lang="pl-PL" sz="2400" dirty="0" err="1">
                <a:solidFill>
                  <a:srgbClr val="FF9933"/>
                </a:solidFill>
                <a:latin typeface="Comic Sans MS" pitchFamily="66" charset="0"/>
              </a:rPr>
              <a:t>naturopatii</a:t>
            </a:r>
            <a:r>
              <a:rPr lang="pl-PL" sz="2400" dirty="0">
                <a:solidFill>
                  <a:srgbClr val="FF9933"/>
                </a:solidFill>
                <a:latin typeface="Comic Sans MS" pitchFamily="66" charset="0"/>
              </a:rPr>
              <a:t>, wykorzystująca miód, pierzgę, kit pszczeli, mleczko pszczele, a nawet jad.</a:t>
            </a:r>
          </a:p>
          <a:p>
            <a:endParaRPr lang="pl-PL" dirty="0"/>
          </a:p>
        </p:txBody>
      </p:sp>
      <p:pic>
        <p:nvPicPr>
          <p:cNvPr id="1026" name="Picture 2" descr="Apiterapia - działanie mi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447</Words>
  <Application>Microsoft Office PowerPoint</Application>
  <PresentationFormat>Pokaz na ekranie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Rodzaje miodów – skład i ich właściwości </vt:lpstr>
      <vt:lpstr>Miód</vt:lpstr>
      <vt:lpstr>Powstanie miodu</vt:lpstr>
      <vt:lpstr>Miody nektarowe (kwiatowe)</vt:lpstr>
      <vt:lpstr>Rodzaje miodów kwiatowych:</vt:lpstr>
      <vt:lpstr>Miody spadziowe</vt:lpstr>
      <vt:lpstr>Właściwości miodu</vt:lpstr>
      <vt:lpstr>Pszczoły dostarczają wielu surowców i produktów, które są wykorzystywane w rozmaitych dziedzinach naszego życia - od bezpośredniej konsumpcji do przetwórstwa w przemyśle farmaceutycznym. </vt:lpstr>
      <vt:lpstr>Apiterapia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Daniel</dc:creator>
  <cp:lastModifiedBy>Maciej Bogunia</cp:lastModifiedBy>
  <cp:revision>15</cp:revision>
  <dcterms:created xsi:type="dcterms:W3CDTF">2020-05-12T13:10:07Z</dcterms:created>
  <dcterms:modified xsi:type="dcterms:W3CDTF">2020-05-21T07:15:35Z</dcterms:modified>
</cp:coreProperties>
</file>