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9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7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3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4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0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8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9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9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2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EF353B-86BE-4DFC-97FD-297BBE90EFD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F8FAF3-B30F-4E36-A214-57CA43375D28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Rośliny miododajne uprawiane, ozdobne, łąkowe.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2"/>
                </a:solidFill>
              </a:rPr>
              <a:t>Grupa II </a:t>
            </a:r>
            <a:r>
              <a:rPr lang="pl-PL" dirty="0"/>
              <a:t>: Julia </a:t>
            </a:r>
            <a:r>
              <a:rPr lang="pl-PL" dirty="0" err="1"/>
              <a:t>Klimosz</a:t>
            </a:r>
            <a:r>
              <a:rPr lang="pl-PL" dirty="0"/>
              <a:t> , Justyna Krzempek, Martyna </a:t>
            </a:r>
            <a:r>
              <a:rPr lang="pl-PL" dirty="0" err="1"/>
              <a:t>Klinikowska</a:t>
            </a:r>
            <a:r>
              <a:rPr lang="pl-PL" dirty="0"/>
              <a:t> , Martyna lipka, ALEKSANDRA MACHALICA, PAULINA KOWALSKA </a:t>
            </a:r>
          </a:p>
        </p:txBody>
      </p:sp>
    </p:spTree>
    <p:extLst>
      <p:ext uri="{BB962C8B-B14F-4D97-AF65-F5344CB8AC3E}">
        <p14:creationId xmlns:p14="http://schemas.microsoft.com/office/powerpoint/2010/main" val="32970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Kapusta Rzepak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5" y="1737360"/>
            <a:ext cx="6137370" cy="4603027"/>
          </a:xfrm>
        </p:spPr>
      </p:pic>
    </p:spTree>
    <p:extLst>
      <p:ext uri="{BB962C8B-B14F-4D97-AF65-F5344CB8AC3E}">
        <p14:creationId xmlns:p14="http://schemas.microsoft.com/office/powerpoint/2010/main" val="3941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Żmijowiec zwyczajny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27" y="1737360"/>
            <a:ext cx="3557905" cy="4580803"/>
          </a:xfrm>
        </p:spPr>
      </p:pic>
    </p:spTree>
    <p:extLst>
      <p:ext uri="{BB962C8B-B14F-4D97-AF65-F5344CB8AC3E}">
        <p14:creationId xmlns:p14="http://schemas.microsoft.com/office/powerpoint/2010/main" val="16002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Chaber </a:t>
            </a:r>
            <a:r>
              <a:rPr lang="pl-PL" dirty="0" err="1"/>
              <a:t>driakiewnik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0" y="1737360"/>
            <a:ext cx="4600220" cy="4600220"/>
          </a:xfrm>
        </p:spPr>
      </p:pic>
    </p:spTree>
    <p:extLst>
      <p:ext uri="{BB962C8B-B14F-4D97-AF65-F5344CB8AC3E}">
        <p14:creationId xmlns:p14="http://schemas.microsoft.com/office/powerpoint/2010/main" val="25918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Rośliny Ozdobne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accent2"/>
                </a:solidFill>
              </a:rPr>
              <a:t>Rośliny ozdobne </a:t>
            </a:r>
            <a:r>
              <a:rPr lang="pl-PL" sz="3600" dirty="0"/>
              <a:t>– jednoroczne, dwuletnie i wieloletnie rośliny, także drzewa i krzewy, o dużych walorach dekoracyjnych np. o pięknych i ciekawych kwiatach, owocach, ulistnieniu, zabarwieniu pędów, pokroju, a także interesujących właściwościach. Roślinami ozdobnymi zajmuje się dział ogrodnictwa nazywany kwiaciarstwem.</a:t>
            </a:r>
          </a:p>
        </p:txBody>
      </p:sp>
    </p:spTree>
    <p:extLst>
      <p:ext uri="{BB962C8B-B14F-4D97-AF65-F5344CB8AC3E}">
        <p14:creationId xmlns:p14="http://schemas.microsoft.com/office/powerpoint/2010/main" val="1835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5" y="0"/>
            <a:ext cx="9569824" cy="63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Rośliny Łąkowe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Łąka jest to zbiorowisko roślin pozbawione co do zasady drzew, którego podstawę stanowią trawy, pośród których rosną również inne rośliny jednoliścienne, zioła, mszaki. Warto zaznaczyć że łąki występują w klimacie umiarkowanym i chłodnym tan, gdzie człowiek zaznaczył swoją działalność. Łąki można znaleźć w Europie, Azji i Ameryce Północnej.</a:t>
            </a:r>
          </a:p>
        </p:txBody>
      </p:sp>
    </p:spTree>
    <p:extLst>
      <p:ext uri="{BB962C8B-B14F-4D97-AF65-F5344CB8AC3E}">
        <p14:creationId xmlns:p14="http://schemas.microsoft.com/office/powerpoint/2010/main" val="4792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Łąk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0000"/>
                </a:solidFill>
                <a:latin typeface="Open Sans"/>
              </a:rPr>
              <a:t> łęgi, łąki </a:t>
            </a:r>
            <a:r>
              <a:rPr lang="pl-PL" sz="2800" b="1" dirty="0" err="1">
                <a:solidFill>
                  <a:srgbClr val="000000"/>
                </a:solidFill>
                <a:latin typeface="Open Sans"/>
              </a:rPr>
              <a:t>zalewne</a:t>
            </a:r>
            <a:r>
              <a:rPr lang="pl-PL" sz="2800" dirty="0">
                <a:solidFill>
                  <a:srgbClr val="000000"/>
                </a:solidFill>
                <a:latin typeface="Open Sans"/>
              </a:rPr>
              <a:t> - łąki w rzecznych dolinach, nad brzegami wód okresowo zalewane.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0000"/>
                </a:solidFill>
                <a:latin typeface="Open Sans"/>
              </a:rPr>
              <a:t> grądy</a:t>
            </a:r>
            <a:r>
              <a:rPr lang="pl-PL" sz="2800" dirty="0">
                <a:solidFill>
                  <a:srgbClr val="000000"/>
                </a:solidFill>
                <a:latin typeface="Open Sans"/>
              </a:rPr>
              <a:t> - łąki czerpiące wodę z opadów, o dużej różnorodności gatunkowej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0000"/>
                </a:solidFill>
                <a:latin typeface="Open Sans"/>
              </a:rPr>
              <a:t> bielawy, łąki bagienne</a:t>
            </a:r>
            <a:r>
              <a:rPr lang="pl-PL" sz="2800" dirty="0">
                <a:solidFill>
                  <a:srgbClr val="000000"/>
                </a:solidFill>
                <a:latin typeface="Open Sans"/>
              </a:rPr>
              <a:t> - łąki na terenach bezodpływowych, zalewane wodą wysiękową.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0000"/>
                </a:solidFill>
                <a:latin typeface="Open Sans"/>
              </a:rPr>
              <a:t> łąki górskie</a:t>
            </a:r>
            <a:r>
              <a:rPr lang="pl-PL" sz="2800" dirty="0">
                <a:solidFill>
                  <a:srgbClr val="000000"/>
                </a:solidFill>
                <a:latin typeface="Open Sans"/>
              </a:rPr>
              <a:t>, w tym wysokogórskie, hale i pastwiska śródleśne w górach, łąki górskie niższej strefy.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37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Chaber łąkowy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41" y="1737360"/>
            <a:ext cx="6118077" cy="4608952"/>
          </a:xfrm>
        </p:spPr>
      </p:pic>
    </p:spTree>
    <p:extLst>
      <p:ext uri="{BB962C8B-B14F-4D97-AF65-F5344CB8AC3E}">
        <p14:creationId xmlns:p14="http://schemas.microsoft.com/office/powerpoint/2010/main" val="3530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Czarcikęs łąkowy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91" y="1737360"/>
            <a:ext cx="6100177" cy="4582758"/>
          </a:xfrm>
        </p:spPr>
      </p:pic>
    </p:spTree>
    <p:extLst>
      <p:ext uri="{BB962C8B-B14F-4D97-AF65-F5344CB8AC3E}">
        <p14:creationId xmlns:p14="http://schemas.microsoft.com/office/powerpoint/2010/main" val="21615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Anafalis</a:t>
            </a:r>
            <a:r>
              <a:rPr lang="pl-PL" dirty="0"/>
              <a:t> perłowy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1737360"/>
            <a:ext cx="3469341" cy="4573432"/>
          </a:xfrm>
        </p:spPr>
      </p:pic>
    </p:spTree>
    <p:extLst>
      <p:ext uri="{BB962C8B-B14F-4D97-AF65-F5344CB8AC3E}">
        <p14:creationId xmlns:p14="http://schemas.microsoft.com/office/powerpoint/2010/main" val="27338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Rośliny miododajne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schemeClr val="accent2"/>
                </a:solidFill>
              </a:rPr>
              <a:t>Rośliny miododajne </a:t>
            </a:r>
            <a:r>
              <a:rPr lang="pl-PL" sz="3200" dirty="0"/>
              <a:t>- rośliny zaliczane do rośliny pszczelarskich lub roślin </a:t>
            </a:r>
            <a:r>
              <a:rPr lang="pl-PL" sz="3200" dirty="0" err="1"/>
              <a:t>pożytkowych</a:t>
            </a:r>
            <a:r>
              <a:rPr lang="pl-PL" sz="3200" dirty="0"/>
              <a:t> – rośliny o kwiatach barwnych i wonnych, kwitnące długo i obficie, które dostarczają pszczołom surowca do produkcji miodu – nektaru (rośliny </a:t>
            </a:r>
            <a:r>
              <a:rPr lang="pl-PL" sz="3200" dirty="0" err="1"/>
              <a:t>nektarodajne</a:t>
            </a:r>
            <a:r>
              <a:rPr lang="pl-PL" sz="3200" dirty="0"/>
              <a:t>) lub rośliny, na których liściach i pędach wytwarzany jest inny surowiec do produkcji miodu – spadź (rośliny spadziodajne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12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Arnika Górska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31" y="1737360"/>
            <a:ext cx="4623098" cy="4623098"/>
          </a:xfrm>
        </p:spPr>
      </p:pic>
    </p:spTree>
    <p:extLst>
      <p:ext uri="{BB962C8B-B14F-4D97-AF65-F5344CB8AC3E}">
        <p14:creationId xmlns:p14="http://schemas.microsoft.com/office/powerpoint/2010/main" val="8478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Babka Lancetowata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50" y="1737360"/>
            <a:ext cx="6886659" cy="4582758"/>
          </a:xfrm>
        </p:spPr>
      </p:pic>
    </p:spTree>
    <p:extLst>
      <p:ext uri="{BB962C8B-B14F-4D97-AF65-F5344CB8AC3E}">
        <p14:creationId xmlns:p14="http://schemas.microsoft.com/office/powerpoint/2010/main" val="27210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2"/>
                </a:solidFill>
              </a:rPr>
              <a:t>Dziękujemy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Grupa II</a:t>
            </a:r>
          </a:p>
        </p:txBody>
      </p:sp>
    </p:spTree>
    <p:extLst>
      <p:ext uri="{BB962C8B-B14F-4D97-AF65-F5344CB8AC3E}">
        <p14:creationId xmlns:p14="http://schemas.microsoft.com/office/powerpoint/2010/main" val="12935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Jedną z najlepszych roślin miododajnych jest </a:t>
            </a:r>
            <a:r>
              <a:rPr lang="pl-PL" dirty="0">
                <a:solidFill>
                  <a:schemeClr val="accent2"/>
                </a:solidFill>
              </a:rPr>
              <a:t>facelia błękitna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40" y="1737361"/>
            <a:ext cx="6122366" cy="4591775"/>
          </a:xfrm>
        </p:spPr>
      </p:pic>
    </p:spTree>
    <p:extLst>
      <p:ext uri="{BB962C8B-B14F-4D97-AF65-F5344CB8AC3E}">
        <p14:creationId xmlns:p14="http://schemas.microsoft.com/office/powerpoint/2010/main" val="14717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Rośliny miododajne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Niektóre gatunki roślin miododajnych obcego pochodzenia bardzo łatwo dziczeją z upraw i określane są jako gatunki inwazyjne (np. nawłoć kanadyjska, nawłoć późna, </a:t>
            </a:r>
            <a:r>
              <a:rPr lang="pl-PL" sz="3200" dirty="0" err="1"/>
              <a:t>rdestowce</a:t>
            </a:r>
            <a:r>
              <a:rPr lang="pl-PL" sz="3200" dirty="0"/>
              <a:t>, robinia akacjowa, klon jesionolistny), stanowiące zagrożenie dla środowiska przyrodniczego z powodu wypierania rodzimych gatunków roślin i innych oddziaływań. Dlatego zaleca się odstąpienie od ich uprawy, szczególnie na terenach cennych przyrodniczo.</a:t>
            </a:r>
          </a:p>
        </p:txBody>
      </p:sp>
    </p:spTree>
    <p:extLst>
      <p:ext uri="{BB962C8B-B14F-4D97-AF65-F5344CB8AC3E}">
        <p14:creationId xmlns:p14="http://schemas.microsoft.com/office/powerpoint/2010/main" val="24262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Nostrzyk Biały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1737360"/>
            <a:ext cx="2878499" cy="4605599"/>
          </a:xfrm>
        </p:spPr>
      </p:pic>
    </p:spTree>
    <p:extLst>
      <p:ext uri="{BB962C8B-B14F-4D97-AF65-F5344CB8AC3E}">
        <p14:creationId xmlns:p14="http://schemas.microsoft.com/office/powerpoint/2010/main" val="30401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Lipa Drobnolistna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85" y="1737360"/>
            <a:ext cx="6144409" cy="4608307"/>
          </a:xfrm>
        </p:spPr>
      </p:pic>
    </p:spTree>
    <p:extLst>
      <p:ext uri="{BB962C8B-B14F-4D97-AF65-F5344CB8AC3E}">
        <p14:creationId xmlns:p14="http://schemas.microsoft.com/office/powerpoint/2010/main" val="41432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Lucerna siewna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95" y="1737360"/>
            <a:ext cx="6129169" cy="4596877"/>
          </a:xfrm>
        </p:spPr>
      </p:pic>
    </p:spTree>
    <p:extLst>
      <p:ext uri="{BB962C8B-B14F-4D97-AF65-F5344CB8AC3E}">
        <p14:creationId xmlns:p14="http://schemas.microsoft.com/office/powerpoint/2010/main" val="10358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Nostrzyk Żółty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87" y="1737360"/>
            <a:ext cx="3423985" cy="4566740"/>
          </a:xfrm>
        </p:spPr>
      </p:pic>
    </p:spTree>
    <p:extLst>
      <p:ext uri="{BB962C8B-B14F-4D97-AF65-F5344CB8AC3E}">
        <p14:creationId xmlns:p14="http://schemas.microsoft.com/office/powerpoint/2010/main" val="373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Ostrożeń polny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18" y="1737359"/>
            <a:ext cx="4598231" cy="4598231"/>
          </a:xfrm>
        </p:spPr>
      </p:pic>
    </p:spTree>
    <p:extLst>
      <p:ext uri="{BB962C8B-B14F-4D97-AF65-F5344CB8AC3E}">
        <p14:creationId xmlns:p14="http://schemas.microsoft.com/office/powerpoint/2010/main" val="30881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310</Words>
  <Application>Microsoft Office PowerPoint</Application>
  <PresentationFormat>Niestandardowy</PresentationFormat>
  <Paragraphs>31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Retrospekcja</vt:lpstr>
      <vt:lpstr>Rośliny miododajne uprawiane, ozdobne, łąkowe.</vt:lpstr>
      <vt:lpstr>Rośliny miododajne </vt:lpstr>
      <vt:lpstr>Jedną z najlepszych roślin miododajnych jest facelia błękitna</vt:lpstr>
      <vt:lpstr>Rośliny miododajne </vt:lpstr>
      <vt:lpstr>Nostrzyk Biały </vt:lpstr>
      <vt:lpstr>Lipa Drobnolistna</vt:lpstr>
      <vt:lpstr>Lucerna siewna</vt:lpstr>
      <vt:lpstr>Nostrzyk Żółty </vt:lpstr>
      <vt:lpstr>Ostrożeń polny</vt:lpstr>
      <vt:lpstr>Kapusta Rzepak</vt:lpstr>
      <vt:lpstr>Żmijowiec zwyczajny</vt:lpstr>
      <vt:lpstr>Chaber driakiewnik</vt:lpstr>
      <vt:lpstr>Rośliny Ozdobne</vt:lpstr>
      <vt:lpstr>Prezentacja programu PowerPoint</vt:lpstr>
      <vt:lpstr>Rośliny Łąkowe </vt:lpstr>
      <vt:lpstr>Rodzaje Łąk</vt:lpstr>
      <vt:lpstr>Chaber łąkowy</vt:lpstr>
      <vt:lpstr>Czarcikęs łąkowy</vt:lpstr>
      <vt:lpstr>Anafalis perłowy</vt:lpstr>
      <vt:lpstr>Arnika Górska</vt:lpstr>
      <vt:lpstr>Babka Lancetowata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Rośliny miododajne uprawiane, ozdobne, łąkowe.</dc:title>
  <dc:creator>Aleksandra</dc:creator>
  <cp:lastModifiedBy>admin</cp:lastModifiedBy>
  <cp:revision>6</cp:revision>
  <dcterms:created xsi:type="dcterms:W3CDTF">2020-05-12T08:58:43Z</dcterms:created>
  <dcterms:modified xsi:type="dcterms:W3CDTF">2020-05-20T17:43:57Z</dcterms:modified>
</cp:coreProperties>
</file>